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64" r:id="rId3"/>
    <p:sldId id="258" r:id="rId4"/>
    <p:sldId id="265" r:id="rId5"/>
    <p:sldId id="263" r:id="rId6"/>
    <p:sldId id="262" r:id="rId7"/>
    <p:sldId id="266" r:id="rId8"/>
    <p:sldId id="271" r:id="rId9"/>
    <p:sldId id="267" r:id="rId10"/>
    <p:sldId id="268" r:id="rId11"/>
    <p:sldId id="269" r:id="rId12"/>
    <p:sldId id="270" r:id="rId13"/>
    <p:sldId id="280" r:id="rId14"/>
    <p:sldId id="281" r:id="rId15"/>
    <p:sldId id="282" r:id="rId16"/>
    <p:sldId id="272" r:id="rId17"/>
    <p:sldId id="274" r:id="rId18"/>
    <p:sldId id="275" r:id="rId19"/>
    <p:sldId id="278" r:id="rId20"/>
    <p:sldId id="290" r:id="rId21"/>
    <p:sldId id="283" r:id="rId22"/>
    <p:sldId id="284" r:id="rId23"/>
    <p:sldId id="286" r:id="rId24"/>
    <p:sldId id="287" r:id="rId25"/>
    <p:sldId id="288" r:id="rId26"/>
    <p:sldId id="289" r:id="rId27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ieter Verheye" initials="PV" lastIdx="1" clrIdx="0">
    <p:extLst>
      <p:ext uri="{19B8F6BF-5375-455C-9EA6-DF929625EA0E}">
        <p15:presenceInfo xmlns:p15="http://schemas.microsoft.com/office/powerpoint/2012/main" userId="7d0c412c179374b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62" autoAdjust="0"/>
    <p:restoredTop sz="94660"/>
  </p:normalViewPr>
  <p:slideViewPr>
    <p:cSldViewPr snapToGrid="0">
      <p:cViewPr varScale="1">
        <p:scale>
          <a:sx n="86" d="100"/>
          <a:sy n="86" d="100"/>
        </p:scale>
        <p:origin x="648" y="48"/>
      </p:cViewPr>
      <p:guideLst/>
    </p:cSldViewPr>
  </p:slideViewPr>
  <p:notesTextViewPr>
    <p:cViewPr>
      <p:scale>
        <a:sx n="1" d="1"/>
        <a:sy n="1" d="1"/>
      </p:scale>
      <p:origin x="0" y="-3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88A3BC-7E41-4A1C-8DCE-7A7DFB027333}" type="doc">
      <dgm:prSet loTypeId="urn:microsoft.com/office/officeart/2005/8/layout/vList2" loCatId="list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8F89FC14-4213-4860-9C27-58023597D0D7}">
      <dgm:prSet/>
      <dgm:spPr>
        <a:solidFill>
          <a:srgbClr val="003763"/>
        </a:solidFill>
      </dgm:spPr>
      <dgm:t>
        <a:bodyPr/>
        <a:lstStyle/>
        <a:p>
          <a:pPr algn="l">
            <a:lnSpc>
              <a:spcPct val="100000"/>
            </a:lnSpc>
          </a:pPr>
          <a:r>
            <a:rPr lang="en-US" dirty="0" err="1"/>
            <a:t>Opdracht</a:t>
          </a:r>
          <a:r>
            <a:rPr lang="en-US" dirty="0"/>
            <a:t>				</a:t>
          </a:r>
        </a:p>
      </dgm:t>
    </dgm:pt>
    <dgm:pt modelId="{2AED3268-D546-4AB0-AE02-DA6A4F83C7F4}" type="parTrans" cxnId="{D4A03BC0-8E37-4089-9FD9-8C91F9231972}">
      <dgm:prSet/>
      <dgm:spPr/>
      <dgm:t>
        <a:bodyPr/>
        <a:lstStyle/>
        <a:p>
          <a:endParaRPr lang="en-US"/>
        </a:p>
      </dgm:t>
    </dgm:pt>
    <dgm:pt modelId="{BC5C7090-9314-4AAE-A1D4-D95A6F90CD44}" type="sibTrans" cxnId="{D4A03BC0-8E37-4089-9FD9-8C91F9231972}">
      <dgm:prSet/>
      <dgm:spPr/>
      <dgm:t>
        <a:bodyPr/>
        <a:lstStyle/>
        <a:p>
          <a:endParaRPr lang="en-US"/>
        </a:p>
      </dgm:t>
    </dgm:pt>
    <dgm:pt modelId="{A010F469-FFDB-4D78-83E3-8073A8CC13B1}">
      <dgm:prSet/>
      <dgm:spPr>
        <a:solidFill>
          <a:srgbClr val="003763"/>
        </a:solidFill>
      </dgm:spPr>
      <dgm:t>
        <a:bodyPr/>
        <a:lstStyle/>
        <a:p>
          <a:pPr>
            <a:lnSpc>
              <a:spcPct val="100000"/>
            </a:lnSpc>
          </a:pPr>
          <a:r>
            <a:rPr lang="nl-BE" dirty="0"/>
            <a:t>Configuratie switch en servers</a:t>
          </a:r>
          <a:endParaRPr lang="en-US" dirty="0"/>
        </a:p>
      </dgm:t>
    </dgm:pt>
    <dgm:pt modelId="{D3EDAAF8-7ACF-4A9A-86D2-3593CF431529}" type="parTrans" cxnId="{E77E60AD-7862-4FBB-B779-3AF3FA95393F}">
      <dgm:prSet/>
      <dgm:spPr/>
      <dgm:t>
        <a:bodyPr/>
        <a:lstStyle/>
        <a:p>
          <a:endParaRPr lang="nl-BE"/>
        </a:p>
      </dgm:t>
    </dgm:pt>
    <dgm:pt modelId="{3A68FB33-61FB-49CA-B8EC-608CDB05783B}" type="sibTrans" cxnId="{E77E60AD-7862-4FBB-B779-3AF3FA95393F}">
      <dgm:prSet/>
      <dgm:spPr/>
      <dgm:t>
        <a:bodyPr/>
        <a:lstStyle/>
        <a:p>
          <a:endParaRPr lang="nl-BE"/>
        </a:p>
      </dgm:t>
    </dgm:pt>
    <dgm:pt modelId="{1A55FEB5-5C94-4336-9B28-D0660E8F61C0}">
      <dgm:prSet/>
      <dgm:spPr>
        <a:solidFill>
          <a:srgbClr val="003763"/>
        </a:solidFill>
      </dgm:spPr>
      <dgm:t>
        <a:bodyPr/>
        <a:lstStyle/>
        <a:p>
          <a:pPr>
            <a:lnSpc>
              <a:spcPct val="100000"/>
            </a:lnSpc>
          </a:pPr>
          <a:r>
            <a:rPr lang="nl-BE" dirty="0"/>
            <a:t>Configuratie firewall</a:t>
          </a:r>
          <a:endParaRPr lang="en-US" dirty="0"/>
        </a:p>
      </dgm:t>
    </dgm:pt>
    <dgm:pt modelId="{91D2711E-F67A-437B-BDA7-CCFD3281F7FB}" type="parTrans" cxnId="{C92F49B6-445F-48F9-903D-B65B6FABE98E}">
      <dgm:prSet/>
      <dgm:spPr/>
      <dgm:t>
        <a:bodyPr/>
        <a:lstStyle/>
        <a:p>
          <a:endParaRPr lang="nl-BE"/>
        </a:p>
      </dgm:t>
    </dgm:pt>
    <dgm:pt modelId="{F9B65A63-BF6C-4AC6-846B-242DE2567732}" type="sibTrans" cxnId="{C92F49B6-445F-48F9-903D-B65B6FABE98E}">
      <dgm:prSet/>
      <dgm:spPr/>
      <dgm:t>
        <a:bodyPr/>
        <a:lstStyle/>
        <a:p>
          <a:endParaRPr lang="nl-BE"/>
        </a:p>
      </dgm:t>
    </dgm:pt>
    <dgm:pt modelId="{A22C4ADB-05F1-4927-B4AF-C0C28583AABF}">
      <dgm:prSet/>
      <dgm:spPr>
        <a:solidFill>
          <a:srgbClr val="003763"/>
        </a:solidFill>
      </dgm:spPr>
      <dgm:t>
        <a:bodyPr/>
        <a:lstStyle/>
        <a:p>
          <a:pPr>
            <a:lnSpc>
              <a:spcPct val="100000"/>
            </a:lnSpc>
          </a:pPr>
          <a:r>
            <a:rPr lang="nl-BE" dirty="0" err="1"/>
            <a:t>Penetration</a:t>
          </a:r>
          <a:r>
            <a:rPr lang="nl-BE" dirty="0"/>
            <a:t> test</a:t>
          </a:r>
          <a:endParaRPr lang="en-US" dirty="0"/>
        </a:p>
      </dgm:t>
    </dgm:pt>
    <dgm:pt modelId="{B4C53B7E-5F14-4557-8D9E-D0C45092C95E}" type="parTrans" cxnId="{E6B99879-42C3-4F9C-A3BA-F0BD3621773E}">
      <dgm:prSet/>
      <dgm:spPr/>
      <dgm:t>
        <a:bodyPr/>
        <a:lstStyle/>
        <a:p>
          <a:endParaRPr lang="nl-BE"/>
        </a:p>
      </dgm:t>
    </dgm:pt>
    <dgm:pt modelId="{91370957-9516-41CA-B2F5-C8EFD35936CB}" type="sibTrans" cxnId="{E6B99879-42C3-4F9C-A3BA-F0BD3621773E}">
      <dgm:prSet/>
      <dgm:spPr/>
      <dgm:t>
        <a:bodyPr/>
        <a:lstStyle/>
        <a:p>
          <a:endParaRPr lang="nl-BE"/>
        </a:p>
      </dgm:t>
    </dgm:pt>
    <dgm:pt modelId="{093584A0-6239-4406-9F51-A8DAA08E709A}">
      <dgm:prSet/>
      <dgm:spPr>
        <a:solidFill>
          <a:srgbClr val="003763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 err="1"/>
            <a:t>Conclusie</a:t>
          </a:r>
          <a:endParaRPr lang="en-US" dirty="0"/>
        </a:p>
      </dgm:t>
    </dgm:pt>
    <dgm:pt modelId="{1560FB3F-8DF8-4701-ABE0-4D37120F43D3}" type="parTrans" cxnId="{9F802667-180B-4C2C-9E45-60987AA5218B}">
      <dgm:prSet/>
      <dgm:spPr/>
      <dgm:t>
        <a:bodyPr/>
        <a:lstStyle/>
        <a:p>
          <a:endParaRPr lang="nl-BE"/>
        </a:p>
      </dgm:t>
    </dgm:pt>
    <dgm:pt modelId="{F76FD50D-859A-4728-A8CF-CC2C72F03F24}" type="sibTrans" cxnId="{9F802667-180B-4C2C-9E45-60987AA5218B}">
      <dgm:prSet/>
      <dgm:spPr/>
      <dgm:t>
        <a:bodyPr/>
        <a:lstStyle/>
        <a:p>
          <a:endParaRPr lang="nl-BE"/>
        </a:p>
      </dgm:t>
    </dgm:pt>
    <dgm:pt modelId="{CD1C80FA-2FCD-48E7-8D5C-9084E9F41877}">
      <dgm:prSet/>
      <dgm:spPr>
        <a:solidFill>
          <a:srgbClr val="003763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/>
            <a:t>Beveiliging mailboxen</a:t>
          </a:r>
          <a:endParaRPr lang="en-US" dirty="0"/>
        </a:p>
      </dgm:t>
    </dgm:pt>
    <dgm:pt modelId="{E5716AA3-219F-4660-8ADD-D53075608E1B}" type="parTrans" cxnId="{9AD9F5C8-2E4E-41D2-9A02-1D8357D5B4BB}">
      <dgm:prSet/>
      <dgm:spPr/>
      <dgm:t>
        <a:bodyPr/>
        <a:lstStyle/>
        <a:p>
          <a:endParaRPr lang="nl-BE"/>
        </a:p>
      </dgm:t>
    </dgm:pt>
    <dgm:pt modelId="{B60F6DFC-6198-4E2E-BF9F-BF60108CBA2C}" type="sibTrans" cxnId="{9AD9F5C8-2E4E-41D2-9A02-1D8357D5B4BB}">
      <dgm:prSet/>
      <dgm:spPr/>
      <dgm:t>
        <a:bodyPr/>
        <a:lstStyle/>
        <a:p>
          <a:endParaRPr lang="nl-BE"/>
        </a:p>
      </dgm:t>
    </dgm:pt>
    <dgm:pt modelId="{023BC57D-224B-4A7A-883D-0CF2219BCB04}" type="pres">
      <dgm:prSet presAssocID="{0288A3BC-7E41-4A1C-8DCE-7A7DFB027333}" presName="linear" presStyleCnt="0">
        <dgm:presLayoutVars>
          <dgm:animLvl val="lvl"/>
          <dgm:resizeHandles val="exact"/>
        </dgm:presLayoutVars>
      </dgm:prSet>
      <dgm:spPr/>
    </dgm:pt>
    <dgm:pt modelId="{285C1100-4185-4784-BF03-EDBF4A87C67E}" type="pres">
      <dgm:prSet presAssocID="{8F89FC14-4213-4860-9C27-58023597D0D7}" presName="parentText" presStyleLbl="node1" presStyleIdx="0" presStyleCnt="6" custLinFactNeighborX="7212" custLinFactNeighborY="-14317">
        <dgm:presLayoutVars>
          <dgm:chMax val="0"/>
          <dgm:bulletEnabled val="1"/>
        </dgm:presLayoutVars>
      </dgm:prSet>
      <dgm:spPr/>
    </dgm:pt>
    <dgm:pt modelId="{2835762C-889F-420D-B186-6673DEEF9631}" type="pres">
      <dgm:prSet presAssocID="{BC5C7090-9314-4AAE-A1D4-D95A6F90CD44}" presName="spacer" presStyleCnt="0"/>
      <dgm:spPr/>
    </dgm:pt>
    <dgm:pt modelId="{DB367526-E8CF-473C-B7B0-CE7DCF7F56BE}" type="pres">
      <dgm:prSet presAssocID="{A010F469-FFDB-4D78-83E3-8073A8CC13B1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FF80ECCF-0C48-4480-BD3D-D9A73829C1C3}" type="pres">
      <dgm:prSet presAssocID="{3A68FB33-61FB-49CA-B8EC-608CDB05783B}" presName="spacer" presStyleCnt="0"/>
      <dgm:spPr/>
    </dgm:pt>
    <dgm:pt modelId="{52528754-D715-45F3-912C-F193EB6FB6C9}" type="pres">
      <dgm:prSet presAssocID="{CD1C80FA-2FCD-48E7-8D5C-9084E9F4187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A0700C6D-4546-4E19-8330-1741ECD571FC}" type="pres">
      <dgm:prSet presAssocID="{B60F6DFC-6198-4E2E-BF9F-BF60108CBA2C}" presName="spacer" presStyleCnt="0"/>
      <dgm:spPr/>
    </dgm:pt>
    <dgm:pt modelId="{75FD7781-6E13-46F9-A213-4ED8C860018C}" type="pres">
      <dgm:prSet presAssocID="{1A55FEB5-5C94-4336-9B28-D0660E8F61C0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E379FC04-BB95-4636-91B7-BE39FAEB700D}" type="pres">
      <dgm:prSet presAssocID="{F9B65A63-BF6C-4AC6-846B-242DE2567732}" presName="spacer" presStyleCnt="0"/>
      <dgm:spPr/>
    </dgm:pt>
    <dgm:pt modelId="{CDE906E2-E93B-4235-91A0-430C68D0B891}" type="pres">
      <dgm:prSet presAssocID="{A22C4ADB-05F1-4927-B4AF-C0C28583AABF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DEB9E195-A66E-4A24-99B2-E5AB3A823D45}" type="pres">
      <dgm:prSet presAssocID="{91370957-9516-41CA-B2F5-C8EFD35936CB}" presName="spacer" presStyleCnt="0"/>
      <dgm:spPr/>
    </dgm:pt>
    <dgm:pt modelId="{9B3735DC-A05B-457A-ADC2-072DD306540F}" type="pres">
      <dgm:prSet presAssocID="{093584A0-6239-4406-9F51-A8DAA08E709A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8A448F00-7E1A-4282-8D05-600A63BC91F2}" type="presOf" srcId="{1A55FEB5-5C94-4336-9B28-D0660E8F61C0}" destId="{75FD7781-6E13-46F9-A213-4ED8C860018C}" srcOrd="0" destOrd="0" presId="urn:microsoft.com/office/officeart/2005/8/layout/vList2"/>
    <dgm:cxn modelId="{D081100C-9451-49FE-9647-DCD97FF6E23C}" type="presOf" srcId="{093584A0-6239-4406-9F51-A8DAA08E709A}" destId="{9B3735DC-A05B-457A-ADC2-072DD306540F}" srcOrd="0" destOrd="0" presId="urn:microsoft.com/office/officeart/2005/8/layout/vList2"/>
    <dgm:cxn modelId="{B4AA1D39-7B77-45AC-9B94-8FBAB55283D8}" type="presOf" srcId="{8F89FC14-4213-4860-9C27-58023597D0D7}" destId="{285C1100-4185-4784-BF03-EDBF4A87C67E}" srcOrd="0" destOrd="0" presId="urn:microsoft.com/office/officeart/2005/8/layout/vList2"/>
    <dgm:cxn modelId="{4587065C-4AD4-4C82-BB8B-2BDBB6561B35}" type="presOf" srcId="{A22C4ADB-05F1-4927-B4AF-C0C28583AABF}" destId="{CDE906E2-E93B-4235-91A0-430C68D0B891}" srcOrd="0" destOrd="0" presId="urn:microsoft.com/office/officeart/2005/8/layout/vList2"/>
    <dgm:cxn modelId="{9F802667-180B-4C2C-9E45-60987AA5218B}" srcId="{0288A3BC-7E41-4A1C-8DCE-7A7DFB027333}" destId="{093584A0-6239-4406-9F51-A8DAA08E709A}" srcOrd="5" destOrd="0" parTransId="{1560FB3F-8DF8-4701-ABE0-4D37120F43D3}" sibTransId="{F76FD50D-859A-4728-A8CF-CC2C72F03F24}"/>
    <dgm:cxn modelId="{E6B99879-42C3-4F9C-A3BA-F0BD3621773E}" srcId="{0288A3BC-7E41-4A1C-8DCE-7A7DFB027333}" destId="{A22C4ADB-05F1-4927-B4AF-C0C28583AABF}" srcOrd="4" destOrd="0" parTransId="{B4C53B7E-5F14-4557-8D9E-D0C45092C95E}" sibTransId="{91370957-9516-41CA-B2F5-C8EFD35936CB}"/>
    <dgm:cxn modelId="{E77E60AD-7862-4FBB-B779-3AF3FA95393F}" srcId="{0288A3BC-7E41-4A1C-8DCE-7A7DFB027333}" destId="{A010F469-FFDB-4D78-83E3-8073A8CC13B1}" srcOrd="1" destOrd="0" parTransId="{D3EDAAF8-7ACF-4A9A-86D2-3593CF431529}" sibTransId="{3A68FB33-61FB-49CA-B8EC-608CDB05783B}"/>
    <dgm:cxn modelId="{C92F49B6-445F-48F9-903D-B65B6FABE98E}" srcId="{0288A3BC-7E41-4A1C-8DCE-7A7DFB027333}" destId="{1A55FEB5-5C94-4336-9B28-D0660E8F61C0}" srcOrd="3" destOrd="0" parTransId="{91D2711E-F67A-437B-BDA7-CCFD3281F7FB}" sibTransId="{F9B65A63-BF6C-4AC6-846B-242DE2567732}"/>
    <dgm:cxn modelId="{A3864CB8-02FE-4EA9-AE39-7E7A56505B06}" type="presOf" srcId="{CD1C80FA-2FCD-48E7-8D5C-9084E9F41877}" destId="{52528754-D715-45F3-912C-F193EB6FB6C9}" srcOrd="0" destOrd="0" presId="urn:microsoft.com/office/officeart/2005/8/layout/vList2"/>
    <dgm:cxn modelId="{D4A03BC0-8E37-4089-9FD9-8C91F9231972}" srcId="{0288A3BC-7E41-4A1C-8DCE-7A7DFB027333}" destId="{8F89FC14-4213-4860-9C27-58023597D0D7}" srcOrd="0" destOrd="0" parTransId="{2AED3268-D546-4AB0-AE02-DA6A4F83C7F4}" sibTransId="{BC5C7090-9314-4AAE-A1D4-D95A6F90CD44}"/>
    <dgm:cxn modelId="{43D6BAC0-2199-440A-A356-4ACF6D713F15}" type="presOf" srcId="{0288A3BC-7E41-4A1C-8DCE-7A7DFB027333}" destId="{023BC57D-224B-4A7A-883D-0CF2219BCB04}" srcOrd="0" destOrd="0" presId="urn:microsoft.com/office/officeart/2005/8/layout/vList2"/>
    <dgm:cxn modelId="{9AD9F5C8-2E4E-41D2-9A02-1D8357D5B4BB}" srcId="{0288A3BC-7E41-4A1C-8DCE-7A7DFB027333}" destId="{CD1C80FA-2FCD-48E7-8D5C-9084E9F41877}" srcOrd="2" destOrd="0" parTransId="{E5716AA3-219F-4660-8ADD-D53075608E1B}" sibTransId="{B60F6DFC-6198-4E2E-BF9F-BF60108CBA2C}"/>
    <dgm:cxn modelId="{2B3800CF-EE01-4B32-A791-0F6F99660D7D}" type="presOf" srcId="{A010F469-FFDB-4D78-83E3-8073A8CC13B1}" destId="{DB367526-E8CF-473C-B7B0-CE7DCF7F56BE}" srcOrd="0" destOrd="0" presId="urn:microsoft.com/office/officeart/2005/8/layout/vList2"/>
    <dgm:cxn modelId="{FABD77B2-4636-474D-8BF8-C4BD6B32AED6}" type="presParOf" srcId="{023BC57D-224B-4A7A-883D-0CF2219BCB04}" destId="{285C1100-4185-4784-BF03-EDBF4A87C67E}" srcOrd="0" destOrd="0" presId="urn:microsoft.com/office/officeart/2005/8/layout/vList2"/>
    <dgm:cxn modelId="{FF50C0E8-7464-4D67-A50A-33B6CA44D4C3}" type="presParOf" srcId="{023BC57D-224B-4A7A-883D-0CF2219BCB04}" destId="{2835762C-889F-420D-B186-6673DEEF9631}" srcOrd="1" destOrd="0" presId="urn:microsoft.com/office/officeart/2005/8/layout/vList2"/>
    <dgm:cxn modelId="{BB2EB993-1446-4732-B88E-63131DD9AA86}" type="presParOf" srcId="{023BC57D-224B-4A7A-883D-0CF2219BCB04}" destId="{DB367526-E8CF-473C-B7B0-CE7DCF7F56BE}" srcOrd="2" destOrd="0" presId="urn:microsoft.com/office/officeart/2005/8/layout/vList2"/>
    <dgm:cxn modelId="{CDDE0550-C86E-4808-A40D-BFBB7984B242}" type="presParOf" srcId="{023BC57D-224B-4A7A-883D-0CF2219BCB04}" destId="{FF80ECCF-0C48-4480-BD3D-D9A73829C1C3}" srcOrd="3" destOrd="0" presId="urn:microsoft.com/office/officeart/2005/8/layout/vList2"/>
    <dgm:cxn modelId="{FAA776A5-1780-423F-AB28-5C13381A6A58}" type="presParOf" srcId="{023BC57D-224B-4A7A-883D-0CF2219BCB04}" destId="{52528754-D715-45F3-912C-F193EB6FB6C9}" srcOrd="4" destOrd="0" presId="urn:microsoft.com/office/officeart/2005/8/layout/vList2"/>
    <dgm:cxn modelId="{32BBAEC0-C698-4483-A978-C0F2904A75E6}" type="presParOf" srcId="{023BC57D-224B-4A7A-883D-0CF2219BCB04}" destId="{A0700C6D-4546-4E19-8330-1741ECD571FC}" srcOrd="5" destOrd="0" presId="urn:microsoft.com/office/officeart/2005/8/layout/vList2"/>
    <dgm:cxn modelId="{165F49E0-89B0-4BA3-89B3-B203F6EB75E7}" type="presParOf" srcId="{023BC57D-224B-4A7A-883D-0CF2219BCB04}" destId="{75FD7781-6E13-46F9-A213-4ED8C860018C}" srcOrd="6" destOrd="0" presId="urn:microsoft.com/office/officeart/2005/8/layout/vList2"/>
    <dgm:cxn modelId="{99286402-77A5-4F4D-8445-BD63F6328E11}" type="presParOf" srcId="{023BC57D-224B-4A7A-883D-0CF2219BCB04}" destId="{E379FC04-BB95-4636-91B7-BE39FAEB700D}" srcOrd="7" destOrd="0" presId="urn:microsoft.com/office/officeart/2005/8/layout/vList2"/>
    <dgm:cxn modelId="{AAFF2D26-DCC4-4230-85FF-0182DB5221E5}" type="presParOf" srcId="{023BC57D-224B-4A7A-883D-0CF2219BCB04}" destId="{CDE906E2-E93B-4235-91A0-430C68D0B891}" srcOrd="8" destOrd="0" presId="urn:microsoft.com/office/officeart/2005/8/layout/vList2"/>
    <dgm:cxn modelId="{73F83941-9F3D-4DA2-8269-4D736AD2AE9D}" type="presParOf" srcId="{023BC57D-224B-4A7A-883D-0CF2219BCB04}" destId="{DEB9E195-A66E-4A24-99B2-E5AB3A823D45}" srcOrd="9" destOrd="0" presId="urn:microsoft.com/office/officeart/2005/8/layout/vList2"/>
    <dgm:cxn modelId="{B6365E16-075A-4F8A-A96E-68FF0520DDB8}" type="presParOf" srcId="{023BC57D-224B-4A7A-883D-0CF2219BCB04}" destId="{9B3735DC-A05B-457A-ADC2-072DD306540F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288A3BC-7E41-4A1C-8DCE-7A7DFB027333}" type="doc">
      <dgm:prSet loTypeId="urn:microsoft.com/office/officeart/2005/8/layout/vList2" loCatId="list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8F89FC14-4213-4860-9C27-58023597D0D7}">
      <dgm:prSet/>
      <dgm:spPr>
        <a:solidFill>
          <a:srgbClr val="003763"/>
        </a:solidFill>
      </dgm:spPr>
      <dgm:t>
        <a:bodyPr/>
        <a:lstStyle/>
        <a:p>
          <a:pPr algn="l">
            <a:lnSpc>
              <a:spcPct val="100000"/>
            </a:lnSpc>
          </a:pPr>
          <a:r>
            <a:rPr lang="en-US" dirty="0"/>
            <a:t>Microsoft Defender for Office 365</a:t>
          </a:r>
        </a:p>
      </dgm:t>
    </dgm:pt>
    <dgm:pt modelId="{2AED3268-D546-4AB0-AE02-DA6A4F83C7F4}" type="parTrans" cxnId="{D4A03BC0-8E37-4089-9FD9-8C91F9231972}">
      <dgm:prSet/>
      <dgm:spPr/>
      <dgm:t>
        <a:bodyPr/>
        <a:lstStyle/>
        <a:p>
          <a:endParaRPr lang="en-US"/>
        </a:p>
      </dgm:t>
    </dgm:pt>
    <dgm:pt modelId="{BC5C7090-9314-4AAE-A1D4-D95A6F90CD44}" type="sibTrans" cxnId="{D4A03BC0-8E37-4089-9FD9-8C91F9231972}">
      <dgm:prSet/>
      <dgm:spPr/>
      <dgm:t>
        <a:bodyPr/>
        <a:lstStyle/>
        <a:p>
          <a:endParaRPr lang="en-US"/>
        </a:p>
      </dgm:t>
    </dgm:pt>
    <dgm:pt modelId="{A010F469-FFDB-4D78-83E3-8073A8CC13B1}">
      <dgm:prSet/>
      <dgm:spPr>
        <a:solidFill>
          <a:srgbClr val="003763"/>
        </a:solidFill>
      </dgm:spPr>
      <dgm:t>
        <a:bodyPr/>
        <a:lstStyle/>
        <a:p>
          <a:pPr>
            <a:lnSpc>
              <a:spcPct val="100000"/>
            </a:lnSpc>
          </a:pPr>
          <a:r>
            <a:rPr lang="nl-BE" dirty="0"/>
            <a:t>Spam </a:t>
          </a:r>
          <a:r>
            <a:rPr lang="nl-BE" dirty="0" err="1"/>
            <a:t>blocker</a:t>
          </a:r>
          <a:endParaRPr lang="en-US" dirty="0"/>
        </a:p>
      </dgm:t>
    </dgm:pt>
    <dgm:pt modelId="{D3EDAAF8-7ACF-4A9A-86D2-3593CF431529}" type="parTrans" cxnId="{E77E60AD-7862-4FBB-B779-3AF3FA95393F}">
      <dgm:prSet/>
      <dgm:spPr/>
      <dgm:t>
        <a:bodyPr/>
        <a:lstStyle/>
        <a:p>
          <a:endParaRPr lang="nl-BE"/>
        </a:p>
      </dgm:t>
    </dgm:pt>
    <dgm:pt modelId="{3A68FB33-61FB-49CA-B8EC-608CDB05783B}" type="sibTrans" cxnId="{E77E60AD-7862-4FBB-B779-3AF3FA95393F}">
      <dgm:prSet/>
      <dgm:spPr/>
      <dgm:t>
        <a:bodyPr/>
        <a:lstStyle/>
        <a:p>
          <a:endParaRPr lang="nl-BE"/>
        </a:p>
      </dgm:t>
    </dgm:pt>
    <dgm:pt modelId="{C1E47718-FC82-4FB3-ACB6-8B370283119B}">
      <dgm:prSet/>
      <dgm:spPr>
        <a:solidFill>
          <a:srgbClr val="003763"/>
        </a:solidFill>
      </dgm:spPr>
      <dgm:t>
        <a:bodyPr/>
        <a:lstStyle/>
        <a:p>
          <a:pPr>
            <a:lnSpc>
              <a:spcPct val="100000"/>
            </a:lnSpc>
          </a:pPr>
          <a:r>
            <a:rPr lang="nl-BE" dirty="0"/>
            <a:t>Safe attachment</a:t>
          </a:r>
          <a:endParaRPr lang="en-US" dirty="0"/>
        </a:p>
      </dgm:t>
    </dgm:pt>
    <dgm:pt modelId="{88FE3645-F4A8-43E1-B436-13876BF8A470}" type="parTrans" cxnId="{77CF3B3E-1AA0-4CC3-8AF1-CA2BB5BAD6FA}">
      <dgm:prSet/>
      <dgm:spPr/>
      <dgm:t>
        <a:bodyPr/>
        <a:lstStyle/>
        <a:p>
          <a:endParaRPr lang="nl-BE"/>
        </a:p>
      </dgm:t>
    </dgm:pt>
    <dgm:pt modelId="{41B0C770-0CC3-470F-9111-10508E75381D}" type="sibTrans" cxnId="{77CF3B3E-1AA0-4CC3-8AF1-CA2BB5BAD6FA}">
      <dgm:prSet/>
      <dgm:spPr/>
      <dgm:t>
        <a:bodyPr/>
        <a:lstStyle/>
        <a:p>
          <a:endParaRPr lang="nl-BE"/>
        </a:p>
      </dgm:t>
    </dgm:pt>
    <dgm:pt modelId="{023BC57D-224B-4A7A-883D-0CF2219BCB04}" type="pres">
      <dgm:prSet presAssocID="{0288A3BC-7E41-4A1C-8DCE-7A7DFB027333}" presName="linear" presStyleCnt="0">
        <dgm:presLayoutVars>
          <dgm:animLvl val="lvl"/>
          <dgm:resizeHandles val="exact"/>
        </dgm:presLayoutVars>
      </dgm:prSet>
      <dgm:spPr/>
    </dgm:pt>
    <dgm:pt modelId="{285C1100-4185-4784-BF03-EDBF4A87C67E}" type="pres">
      <dgm:prSet presAssocID="{8F89FC14-4213-4860-9C27-58023597D0D7}" presName="parentText" presStyleLbl="node1" presStyleIdx="0" presStyleCnt="3" custLinFactNeighborX="7212" custLinFactNeighborY="-14317">
        <dgm:presLayoutVars>
          <dgm:chMax val="0"/>
          <dgm:bulletEnabled val="1"/>
        </dgm:presLayoutVars>
      </dgm:prSet>
      <dgm:spPr/>
    </dgm:pt>
    <dgm:pt modelId="{2835762C-889F-420D-B186-6673DEEF9631}" type="pres">
      <dgm:prSet presAssocID="{BC5C7090-9314-4AAE-A1D4-D95A6F90CD44}" presName="spacer" presStyleCnt="0"/>
      <dgm:spPr/>
    </dgm:pt>
    <dgm:pt modelId="{DB367526-E8CF-473C-B7B0-CE7DCF7F56BE}" type="pres">
      <dgm:prSet presAssocID="{A010F469-FFDB-4D78-83E3-8073A8CC13B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F80ECCF-0C48-4480-BD3D-D9A73829C1C3}" type="pres">
      <dgm:prSet presAssocID="{3A68FB33-61FB-49CA-B8EC-608CDB05783B}" presName="spacer" presStyleCnt="0"/>
      <dgm:spPr/>
    </dgm:pt>
    <dgm:pt modelId="{FADA54CF-FD40-42B4-AABD-661A46665802}" type="pres">
      <dgm:prSet presAssocID="{C1E47718-FC82-4FB3-ACB6-8B370283119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4AA1D39-7B77-45AC-9B94-8FBAB55283D8}" type="presOf" srcId="{8F89FC14-4213-4860-9C27-58023597D0D7}" destId="{285C1100-4185-4784-BF03-EDBF4A87C67E}" srcOrd="0" destOrd="0" presId="urn:microsoft.com/office/officeart/2005/8/layout/vList2"/>
    <dgm:cxn modelId="{77CF3B3E-1AA0-4CC3-8AF1-CA2BB5BAD6FA}" srcId="{0288A3BC-7E41-4A1C-8DCE-7A7DFB027333}" destId="{C1E47718-FC82-4FB3-ACB6-8B370283119B}" srcOrd="2" destOrd="0" parTransId="{88FE3645-F4A8-43E1-B436-13876BF8A470}" sibTransId="{41B0C770-0CC3-470F-9111-10508E75381D}"/>
    <dgm:cxn modelId="{346CA855-BFA7-4517-878A-B00EB7F57F85}" type="presOf" srcId="{C1E47718-FC82-4FB3-ACB6-8B370283119B}" destId="{FADA54CF-FD40-42B4-AABD-661A46665802}" srcOrd="0" destOrd="0" presId="urn:microsoft.com/office/officeart/2005/8/layout/vList2"/>
    <dgm:cxn modelId="{E77E60AD-7862-4FBB-B779-3AF3FA95393F}" srcId="{0288A3BC-7E41-4A1C-8DCE-7A7DFB027333}" destId="{A010F469-FFDB-4D78-83E3-8073A8CC13B1}" srcOrd="1" destOrd="0" parTransId="{D3EDAAF8-7ACF-4A9A-86D2-3593CF431529}" sibTransId="{3A68FB33-61FB-49CA-B8EC-608CDB05783B}"/>
    <dgm:cxn modelId="{D4A03BC0-8E37-4089-9FD9-8C91F9231972}" srcId="{0288A3BC-7E41-4A1C-8DCE-7A7DFB027333}" destId="{8F89FC14-4213-4860-9C27-58023597D0D7}" srcOrd="0" destOrd="0" parTransId="{2AED3268-D546-4AB0-AE02-DA6A4F83C7F4}" sibTransId="{BC5C7090-9314-4AAE-A1D4-D95A6F90CD44}"/>
    <dgm:cxn modelId="{43D6BAC0-2199-440A-A356-4ACF6D713F15}" type="presOf" srcId="{0288A3BC-7E41-4A1C-8DCE-7A7DFB027333}" destId="{023BC57D-224B-4A7A-883D-0CF2219BCB04}" srcOrd="0" destOrd="0" presId="urn:microsoft.com/office/officeart/2005/8/layout/vList2"/>
    <dgm:cxn modelId="{2B3800CF-EE01-4B32-A791-0F6F99660D7D}" type="presOf" srcId="{A010F469-FFDB-4D78-83E3-8073A8CC13B1}" destId="{DB367526-E8CF-473C-B7B0-CE7DCF7F56BE}" srcOrd="0" destOrd="0" presId="urn:microsoft.com/office/officeart/2005/8/layout/vList2"/>
    <dgm:cxn modelId="{FABD77B2-4636-474D-8BF8-C4BD6B32AED6}" type="presParOf" srcId="{023BC57D-224B-4A7A-883D-0CF2219BCB04}" destId="{285C1100-4185-4784-BF03-EDBF4A87C67E}" srcOrd="0" destOrd="0" presId="urn:microsoft.com/office/officeart/2005/8/layout/vList2"/>
    <dgm:cxn modelId="{FF50C0E8-7464-4D67-A50A-33B6CA44D4C3}" type="presParOf" srcId="{023BC57D-224B-4A7A-883D-0CF2219BCB04}" destId="{2835762C-889F-420D-B186-6673DEEF9631}" srcOrd="1" destOrd="0" presId="urn:microsoft.com/office/officeart/2005/8/layout/vList2"/>
    <dgm:cxn modelId="{BB2EB993-1446-4732-B88E-63131DD9AA86}" type="presParOf" srcId="{023BC57D-224B-4A7A-883D-0CF2219BCB04}" destId="{DB367526-E8CF-473C-B7B0-CE7DCF7F56BE}" srcOrd="2" destOrd="0" presId="urn:microsoft.com/office/officeart/2005/8/layout/vList2"/>
    <dgm:cxn modelId="{CDDE0550-C86E-4808-A40D-BFBB7984B242}" type="presParOf" srcId="{023BC57D-224B-4A7A-883D-0CF2219BCB04}" destId="{FF80ECCF-0C48-4480-BD3D-D9A73829C1C3}" srcOrd="3" destOrd="0" presId="urn:microsoft.com/office/officeart/2005/8/layout/vList2"/>
    <dgm:cxn modelId="{92C07708-4F4A-4530-8048-B407A85D6FAF}" type="presParOf" srcId="{023BC57D-224B-4A7A-883D-0CF2219BCB04}" destId="{FADA54CF-FD40-42B4-AABD-661A4666580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288A3BC-7E41-4A1C-8DCE-7A7DFB027333}" type="doc">
      <dgm:prSet loTypeId="urn:microsoft.com/office/officeart/2005/8/layout/vList2" loCatId="list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8F89FC14-4213-4860-9C27-58023597D0D7}">
      <dgm:prSet/>
      <dgm:spPr>
        <a:solidFill>
          <a:srgbClr val="003763"/>
        </a:solidFill>
      </dgm:spPr>
      <dgm:t>
        <a:bodyPr/>
        <a:lstStyle/>
        <a:p>
          <a:pPr algn="l">
            <a:lnSpc>
              <a:spcPct val="100000"/>
            </a:lnSpc>
          </a:pPr>
          <a:r>
            <a:rPr lang="en-US" dirty="0"/>
            <a:t>Anti-malware</a:t>
          </a:r>
        </a:p>
      </dgm:t>
    </dgm:pt>
    <dgm:pt modelId="{2AED3268-D546-4AB0-AE02-DA6A4F83C7F4}" type="parTrans" cxnId="{D4A03BC0-8E37-4089-9FD9-8C91F9231972}">
      <dgm:prSet/>
      <dgm:spPr/>
      <dgm:t>
        <a:bodyPr/>
        <a:lstStyle/>
        <a:p>
          <a:endParaRPr lang="en-US"/>
        </a:p>
      </dgm:t>
    </dgm:pt>
    <dgm:pt modelId="{BC5C7090-9314-4AAE-A1D4-D95A6F90CD44}" type="sibTrans" cxnId="{D4A03BC0-8E37-4089-9FD9-8C91F9231972}">
      <dgm:prSet/>
      <dgm:spPr/>
      <dgm:t>
        <a:bodyPr/>
        <a:lstStyle/>
        <a:p>
          <a:endParaRPr lang="en-US"/>
        </a:p>
      </dgm:t>
    </dgm:pt>
    <dgm:pt modelId="{A010F469-FFDB-4D78-83E3-8073A8CC13B1}">
      <dgm:prSet/>
      <dgm:spPr>
        <a:solidFill>
          <a:srgbClr val="003763"/>
        </a:solidFill>
      </dgm:spPr>
      <dgm:t>
        <a:bodyPr/>
        <a:lstStyle/>
        <a:p>
          <a:pPr>
            <a:lnSpc>
              <a:spcPct val="100000"/>
            </a:lnSpc>
          </a:pPr>
          <a:r>
            <a:rPr lang="nl-BE" dirty="0"/>
            <a:t>Safe links</a:t>
          </a:r>
          <a:endParaRPr lang="en-US" dirty="0"/>
        </a:p>
      </dgm:t>
    </dgm:pt>
    <dgm:pt modelId="{D3EDAAF8-7ACF-4A9A-86D2-3593CF431529}" type="parTrans" cxnId="{E77E60AD-7862-4FBB-B779-3AF3FA95393F}">
      <dgm:prSet/>
      <dgm:spPr/>
      <dgm:t>
        <a:bodyPr/>
        <a:lstStyle/>
        <a:p>
          <a:endParaRPr lang="nl-BE"/>
        </a:p>
      </dgm:t>
    </dgm:pt>
    <dgm:pt modelId="{3A68FB33-61FB-49CA-B8EC-608CDB05783B}" type="sibTrans" cxnId="{E77E60AD-7862-4FBB-B779-3AF3FA95393F}">
      <dgm:prSet/>
      <dgm:spPr/>
      <dgm:t>
        <a:bodyPr/>
        <a:lstStyle/>
        <a:p>
          <a:endParaRPr lang="nl-BE"/>
        </a:p>
      </dgm:t>
    </dgm:pt>
    <dgm:pt modelId="{C1E47718-FC82-4FB3-ACB6-8B370283119B}">
      <dgm:prSet/>
      <dgm:spPr>
        <a:solidFill>
          <a:srgbClr val="003763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Phishing</a:t>
          </a:r>
        </a:p>
      </dgm:t>
    </dgm:pt>
    <dgm:pt modelId="{88FE3645-F4A8-43E1-B436-13876BF8A470}" type="parTrans" cxnId="{77CF3B3E-1AA0-4CC3-8AF1-CA2BB5BAD6FA}">
      <dgm:prSet/>
      <dgm:spPr/>
      <dgm:t>
        <a:bodyPr/>
        <a:lstStyle/>
        <a:p>
          <a:endParaRPr lang="nl-BE"/>
        </a:p>
      </dgm:t>
    </dgm:pt>
    <dgm:pt modelId="{41B0C770-0CC3-470F-9111-10508E75381D}" type="sibTrans" cxnId="{77CF3B3E-1AA0-4CC3-8AF1-CA2BB5BAD6FA}">
      <dgm:prSet/>
      <dgm:spPr/>
      <dgm:t>
        <a:bodyPr/>
        <a:lstStyle/>
        <a:p>
          <a:endParaRPr lang="nl-BE"/>
        </a:p>
      </dgm:t>
    </dgm:pt>
    <dgm:pt modelId="{023BC57D-224B-4A7A-883D-0CF2219BCB04}" type="pres">
      <dgm:prSet presAssocID="{0288A3BC-7E41-4A1C-8DCE-7A7DFB027333}" presName="linear" presStyleCnt="0">
        <dgm:presLayoutVars>
          <dgm:animLvl val="lvl"/>
          <dgm:resizeHandles val="exact"/>
        </dgm:presLayoutVars>
      </dgm:prSet>
      <dgm:spPr/>
    </dgm:pt>
    <dgm:pt modelId="{285C1100-4185-4784-BF03-EDBF4A87C67E}" type="pres">
      <dgm:prSet presAssocID="{8F89FC14-4213-4860-9C27-58023597D0D7}" presName="parentText" presStyleLbl="node1" presStyleIdx="0" presStyleCnt="3" custLinFactNeighborX="7212" custLinFactNeighborY="-14317">
        <dgm:presLayoutVars>
          <dgm:chMax val="0"/>
          <dgm:bulletEnabled val="1"/>
        </dgm:presLayoutVars>
      </dgm:prSet>
      <dgm:spPr/>
    </dgm:pt>
    <dgm:pt modelId="{2835762C-889F-420D-B186-6673DEEF9631}" type="pres">
      <dgm:prSet presAssocID="{BC5C7090-9314-4AAE-A1D4-D95A6F90CD44}" presName="spacer" presStyleCnt="0"/>
      <dgm:spPr/>
    </dgm:pt>
    <dgm:pt modelId="{DB367526-E8CF-473C-B7B0-CE7DCF7F56BE}" type="pres">
      <dgm:prSet presAssocID="{A010F469-FFDB-4D78-83E3-8073A8CC13B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F80ECCF-0C48-4480-BD3D-D9A73829C1C3}" type="pres">
      <dgm:prSet presAssocID="{3A68FB33-61FB-49CA-B8EC-608CDB05783B}" presName="spacer" presStyleCnt="0"/>
      <dgm:spPr/>
    </dgm:pt>
    <dgm:pt modelId="{FADA54CF-FD40-42B4-AABD-661A46665802}" type="pres">
      <dgm:prSet presAssocID="{C1E47718-FC82-4FB3-ACB6-8B370283119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4AA1D39-7B77-45AC-9B94-8FBAB55283D8}" type="presOf" srcId="{8F89FC14-4213-4860-9C27-58023597D0D7}" destId="{285C1100-4185-4784-BF03-EDBF4A87C67E}" srcOrd="0" destOrd="0" presId="urn:microsoft.com/office/officeart/2005/8/layout/vList2"/>
    <dgm:cxn modelId="{77CF3B3E-1AA0-4CC3-8AF1-CA2BB5BAD6FA}" srcId="{0288A3BC-7E41-4A1C-8DCE-7A7DFB027333}" destId="{C1E47718-FC82-4FB3-ACB6-8B370283119B}" srcOrd="2" destOrd="0" parTransId="{88FE3645-F4A8-43E1-B436-13876BF8A470}" sibTransId="{41B0C770-0CC3-470F-9111-10508E75381D}"/>
    <dgm:cxn modelId="{346CA855-BFA7-4517-878A-B00EB7F57F85}" type="presOf" srcId="{C1E47718-FC82-4FB3-ACB6-8B370283119B}" destId="{FADA54CF-FD40-42B4-AABD-661A46665802}" srcOrd="0" destOrd="0" presId="urn:microsoft.com/office/officeart/2005/8/layout/vList2"/>
    <dgm:cxn modelId="{E77E60AD-7862-4FBB-B779-3AF3FA95393F}" srcId="{0288A3BC-7E41-4A1C-8DCE-7A7DFB027333}" destId="{A010F469-FFDB-4D78-83E3-8073A8CC13B1}" srcOrd="1" destOrd="0" parTransId="{D3EDAAF8-7ACF-4A9A-86D2-3593CF431529}" sibTransId="{3A68FB33-61FB-49CA-B8EC-608CDB05783B}"/>
    <dgm:cxn modelId="{D4A03BC0-8E37-4089-9FD9-8C91F9231972}" srcId="{0288A3BC-7E41-4A1C-8DCE-7A7DFB027333}" destId="{8F89FC14-4213-4860-9C27-58023597D0D7}" srcOrd="0" destOrd="0" parTransId="{2AED3268-D546-4AB0-AE02-DA6A4F83C7F4}" sibTransId="{BC5C7090-9314-4AAE-A1D4-D95A6F90CD44}"/>
    <dgm:cxn modelId="{43D6BAC0-2199-440A-A356-4ACF6D713F15}" type="presOf" srcId="{0288A3BC-7E41-4A1C-8DCE-7A7DFB027333}" destId="{023BC57D-224B-4A7A-883D-0CF2219BCB04}" srcOrd="0" destOrd="0" presId="urn:microsoft.com/office/officeart/2005/8/layout/vList2"/>
    <dgm:cxn modelId="{2B3800CF-EE01-4B32-A791-0F6F99660D7D}" type="presOf" srcId="{A010F469-FFDB-4D78-83E3-8073A8CC13B1}" destId="{DB367526-E8CF-473C-B7B0-CE7DCF7F56BE}" srcOrd="0" destOrd="0" presId="urn:microsoft.com/office/officeart/2005/8/layout/vList2"/>
    <dgm:cxn modelId="{FABD77B2-4636-474D-8BF8-C4BD6B32AED6}" type="presParOf" srcId="{023BC57D-224B-4A7A-883D-0CF2219BCB04}" destId="{285C1100-4185-4784-BF03-EDBF4A87C67E}" srcOrd="0" destOrd="0" presId="urn:microsoft.com/office/officeart/2005/8/layout/vList2"/>
    <dgm:cxn modelId="{FF50C0E8-7464-4D67-A50A-33B6CA44D4C3}" type="presParOf" srcId="{023BC57D-224B-4A7A-883D-0CF2219BCB04}" destId="{2835762C-889F-420D-B186-6673DEEF9631}" srcOrd="1" destOrd="0" presId="urn:microsoft.com/office/officeart/2005/8/layout/vList2"/>
    <dgm:cxn modelId="{BB2EB993-1446-4732-B88E-63131DD9AA86}" type="presParOf" srcId="{023BC57D-224B-4A7A-883D-0CF2219BCB04}" destId="{DB367526-E8CF-473C-B7B0-CE7DCF7F56BE}" srcOrd="2" destOrd="0" presId="urn:microsoft.com/office/officeart/2005/8/layout/vList2"/>
    <dgm:cxn modelId="{CDDE0550-C86E-4808-A40D-BFBB7984B242}" type="presParOf" srcId="{023BC57D-224B-4A7A-883D-0CF2219BCB04}" destId="{FF80ECCF-0C48-4480-BD3D-D9A73829C1C3}" srcOrd="3" destOrd="0" presId="urn:microsoft.com/office/officeart/2005/8/layout/vList2"/>
    <dgm:cxn modelId="{92C07708-4F4A-4530-8048-B407A85D6FAF}" type="presParOf" srcId="{023BC57D-224B-4A7A-883D-0CF2219BCB04}" destId="{FADA54CF-FD40-42B4-AABD-661A4666580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288A3BC-7E41-4A1C-8DCE-7A7DFB027333}" type="doc">
      <dgm:prSet loTypeId="urn:microsoft.com/office/officeart/2005/8/layout/vList2" loCatId="list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8F89FC14-4213-4860-9C27-58023597D0D7}">
      <dgm:prSet/>
      <dgm:spPr>
        <a:solidFill>
          <a:srgbClr val="003763"/>
        </a:solidFill>
      </dgm:spPr>
      <dgm:t>
        <a:bodyPr/>
        <a:lstStyle/>
        <a:p>
          <a:pPr algn="l">
            <a:lnSpc>
              <a:spcPct val="100000"/>
            </a:lnSpc>
          </a:pPr>
          <a:r>
            <a:rPr lang="en-US" dirty="0" err="1"/>
            <a:t>Vier</a:t>
          </a:r>
          <a:r>
            <a:rPr lang="en-US" dirty="0"/>
            <a:t> </a:t>
          </a:r>
          <a:r>
            <a:rPr lang="en-US" dirty="0" err="1"/>
            <a:t>netwerken</a:t>
          </a:r>
          <a:endParaRPr lang="en-US" dirty="0"/>
        </a:p>
      </dgm:t>
    </dgm:pt>
    <dgm:pt modelId="{2AED3268-D546-4AB0-AE02-DA6A4F83C7F4}" type="parTrans" cxnId="{D4A03BC0-8E37-4089-9FD9-8C91F9231972}">
      <dgm:prSet/>
      <dgm:spPr/>
      <dgm:t>
        <a:bodyPr/>
        <a:lstStyle/>
        <a:p>
          <a:endParaRPr lang="en-US"/>
        </a:p>
      </dgm:t>
    </dgm:pt>
    <dgm:pt modelId="{BC5C7090-9314-4AAE-A1D4-D95A6F90CD44}" type="sibTrans" cxnId="{D4A03BC0-8E37-4089-9FD9-8C91F9231972}">
      <dgm:prSet/>
      <dgm:spPr/>
      <dgm:t>
        <a:bodyPr/>
        <a:lstStyle/>
        <a:p>
          <a:endParaRPr lang="en-US"/>
        </a:p>
      </dgm:t>
    </dgm:pt>
    <dgm:pt modelId="{A010F469-FFDB-4D78-83E3-8073A8CC13B1}">
      <dgm:prSet/>
      <dgm:spPr>
        <a:solidFill>
          <a:srgbClr val="003763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DHCP-server</a:t>
          </a:r>
        </a:p>
      </dgm:t>
    </dgm:pt>
    <dgm:pt modelId="{D3EDAAF8-7ACF-4A9A-86D2-3593CF431529}" type="parTrans" cxnId="{E77E60AD-7862-4FBB-B779-3AF3FA95393F}">
      <dgm:prSet/>
      <dgm:spPr/>
      <dgm:t>
        <a:bodyPr/>
        <a:lstStyle/>
        <a:p>
          <a:endParaRPr lang="nl-BE"/>
        </a:p>
      </dgm:t>
    </dgm:pt>
    <dgm:pt modelId="{3A68FB33-61FB-49CA-B8EC-608CDB05783B}" type="sibTrans" cxnId="{E77E60AD-7862-4FBB-B779-3AF3FA95393F}">
      <dgm:prSet/>
      <dgm:spPr/>
      <dgm:t>
        <a:bodyPr/>
        <a:lstStyle/>
        <a:p>
          <a:endParaRPr lang="nl-BE"/>
        </a:p>
      </dgm:t>
    </dgm:pt>
    <dgm:pt modelId="{C1E47718-FC82-4FB3-ACB6-8B370283119B}">
      <dgm:prSet/>
      <dgm:spPr>
        <a:solidFill>
          <a:srgbClr val="003763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Tagged</a:t>
          </a:r>
          <a:r>
            <a:rPr lang="en-US" baseline="0" dirty="0"/>
            <a:t> </a:t>
          </a:r>
          <a:r>
            <a:rPr lang="en-US" baseline="0" dirty="0" err="1"/>
            <a:t>verkeer</a:t>
          </a:r>
          <a:endParaRPr lang="en-US" dirty="0"/>
        </a:p>
      </dgm:t>
    </dgm:pt>
    <dgm:pt modelId="{88FE3645-F4A8-43E1-B436-13876BF8A470}" type="parTrans" cxnId="{77CF3B3E-1AA0-4CC3-8AF1-CA2BB5BAD6FA}">
      <dgm:prSet/>
      <dgm:spPr/>
      <dgm:t>
        <a:bodyPr/>
        <a:lstStyle/>
        <a:p>
          <a:endParaRPr lang="nl-BE"/>
        </a:p>
      </dgm:t>
    </dgm:pt>
    <dgm:pt modelId="{41B0C770-0CC3-470F-9111-10508E75381D}" type="sibTrans" cxnId="{77CF3B3E-1AA0-4CC3-8AF1-CA2BB5BAD6FA}">
      <dgm:prSet/>
      <dgm:spPr/>
      <dgm:t>
        <a:bodyPr/>
        <a:lstStyle/>
        <a:p>
          <a:endParaRPr lang="nl-BE"/>
        </a:p>
      </dgm:t>
    </dgm:pt>
    <dgm:pt modelId="{023BC57D-224B-4A7A-883D-0CF2219BCB04}" type="pres">
      <dgm:prSet presAssocID="{0288A3BC-7E41-4A1C-8DCE-7A7DFB027333}" presName="linear" presStyleCnt="0">
        <dgm:presLayoutVars>
          <dgm:animLvl val="lvl"/>
          <dgm:resizeHandles val="exact"/>
        </dgm:presLayoutVars>
      </dgm:prSet>
      <dgm:spPr/>
    </dgm:pt>
    <dgm:pt modelId="{285C1100-4185-4784-BF03-EDBF4A87C67E}" type="pres">
      <dgm:prSet presAssocID="{8F89FC14-4213-4860-9C27-58023597D0D7}" presName="parentText" presStyleLbl="node1" presStyleIdx="0" presStyleCnt="3" custLinFactNeighborX="7212" custLinFactNeighborY="-14317">
        <dgm:presLayoutVars>
          <dgm:chMax val="0"/>
          <dgm:bulletEnabled val="1"/>
        </dgm:presLayoutVars>
      </dgm:prSet>
      <dgm:spPr/>
    </dgm:pt>
    <dgm:pt modelId="{2835762C-889F-420D-B186-6673DEEF9631}" type="pres">
      <dgm:prSet presAssocID="{BC5C7090-9314-4AAE-A1D4-D95A6F90CD44}" presName="spacer" presStyleCnt="0"/>
      <dgm:spPr/>
    </dgm:pt>
    <dgm:pt modelId="{DB367526-E8CF-473C-B7B0-CE7DCF7F56BE}" type="pres">
      <dgm:prSet presAssocID="{A010F469-FFDB-4D78-83E3-8073A8CC13B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F80ECCF-0C48-4480-BD3D-D9A73829C1C3}" type="pres">
      <dgm:prSet presAssocID="{3A68FB33-61FB-49CA-B8EC-608CDB05783B}" presName="spacer" presStyleCnt="0"/>
      <dgm:spPr/>
    </dgm:pt>
    <dgm:pt modelId="{FADA54CF-FD40-42B4-AABD-661A46665802}" type="pres">
      <dgm:prSet presAssocID="{C1E47718-FC82-4FB3-ACB6-8B370283119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4AA1D39-7B77-45AC-9B94-8FBAB55283D8}" type="presOf" srcId="{8F89FC14-4213-4860-9C27-58023597D0D7}" destId="{285C1100-4185-4784-BF03-EDBF4A87C67E}" srcOrd="0" destOrd="0" presId="urn:microsoft.com/office/officeart/2005/8/layout/vList2"/>
    <dgm:cxn modelId="{77CF3B3E-1AA0-4CC3-8AF1-CA2BB5BAD6FA}" srcId="{0288A3BC-7E41-4A1C-8DCE-7A7DFB027333}" destId="{C1E47718-FC82-4FB3-ACB6-8B370283119B}" srcOrd="2" destOrd="0" parTransId="{88FE3645-F4A8-43E1-B436-13876BF8A470}" sibTransId="{41B0C770-0CC3-470F-9111-10508E75381D}"/>
    <dgm:cxn modelId="{346CA855-BFA7-4517-878A-B00EB7F57F85}" type="presOf" srcId="{C1E47718-FC82-4FB3-ACB6-8B370283119B}" destId="{FADA54CF-FD40-42B4-AABD-661A46665802}" srcOrd="0" destOrd="0" presId="urn:microsoft.com/office/officeart/2005/8/layout/vList2"/>
    <dgm:cxn modelId="{E77E60AD-7862-4FBB-B779-3AF3FA95393F}" srcId="{0288A3BC-7E41-4A1C-8DCE-7A7DFB027333}" destId="{A010F469-FFDB-4D78-83E3-8073A8CC13B1}" srcOrd="1" destOrd="0" parTransId="{D3EDAAF8-7ACF-4A9A-86D2-3593CF431529}" sibTransId="{3A68FB33-61FB-49CA-B8EC-608CDB05783B}"/>
    <dgm:cxn modelId="{D4A03BC0-8E37-4089-9FD9-8C91F9231972}" srcId="{0288A3BC-7E41-4A1C-8DCE-7A7DFB027333}" destId="{8F89FC14-4213-4860-9C27-58023597D0D7}" srcOrd="0" destOrd="0" parTransId="{2AED3268-D546-4AB0-AE02-DA6A4F83C7F4}" sibTransId="{BC5C7090-9314-4AAE-A1D4-D95A6F90CD44}"/>
    <dgm:cxn modelId="{43D6BAC0-2199-440A-A356-4ACF6D713F15}" type="presOf" srcId="{0288A3BC-7E41-4A1C-8DCE-7A7DFB027333}" destId="{023BC57D-224B-4A7A-883D-0CF2219BCB04}" srcOrd="0" destOrd="0" presId="urn:microsoft.com/office/officeart/2005/8/layout/vList2"/>
    <dgm:cxn modelId="{2B3800CF-EE01-4B32-A791-0F6F99660D7D}" type="presOf" srcId="{A010F469-FFDB-4D78-83E3-8073A8CC13B1}" destId="{DB367526-E8CF-473C-B7B0-CE7DCF7F56BE}" srcOrd="0" destOrd="0" presId="urn:microsoft.com/office/officeart/2005/8/layout/vList2"/>
    <dgm:cxn modelId="{FABD77B2-4636-474D-8BF8-C4BD6B32AED6}" type="presParOf" srcId="{023BC57D-224B-4A7A-883D-0CF2219BCB04}" destId="{285C1100-4185-4784-BF03-EDBF4A87C67E}" srcOrd="0" destOrd="0" presId="urn:microsoft.com/office/officeart/2005/8/layout/vList2"/>
    <dgm:cxn modelId="{FF50C0E8-7464-4D67-A50A-33B6CA44D4C3}" type="presParOf" srcId="{023BC57D-224B-4A7A-883D-0CF2219BCB04}" destId="{2835762C-889F-420D-B186-6673DEEF9631}" srcOrd="1" destOrd="0" presId="urn:microsoft.com/office/officeart/2005/8/layout/vList2"/>
    <dgm:cxn modelId="{BB2EB993-1446-4732-B88E-63131DD9AA86}" type="presParOf" srcId="{023BC57D-224B-4A7A-883D-0CF2219BCB04}" destId="{DB367526-E8CF-473C-B7B0-CE7DCF7F56BE}" srcOrd="2" destOrd="0" presId="urn:microsoft.com/office/officeart/2005/8/layout/vList2"/>
    <dgm:cxn modelId="{CDDE0550-C86E-4808-A40D-BFBB7984B242}" type="presParOf" srcId="{023BC57D-224B-4A7A-883D-0CF2219BCB04}" destId="{FF80ECCF-0C48-4480-BD3D-D9A73829C1C3}" srcOrd="3" destOrd="0" presId="urn:microsoft.com/office/officeart/2005/8/layout/vList2"/>
    <dgm:cxn modelId="{92C07708-4F4A-4530-8048-B407A85D6FAF}" type="presParOf" srcId="{023BC57D-224B-4A7A-883D-0CF2219BCB04}" destId="{FADA54CF-FD40-42B4-AABD-661A4666580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288A3BC-7E41-4A1C-8DCE-7A7DFB027333}" type="doc">
      <dgm:prSet loTypeId="urn:microsoft.com/office/officeart/2005/8/layout/vList2" loCatId="list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8F89FC14-4213-4860-9C27-58023597D0D7}">
      <dgm:prSet/>
      <dgm:spPr>
        <a:solidFill>
          <a:srgbClr val="003763"/>
        </a:solidFill>
      </dgm:spPr>
      <dgm:t>
        <a:bodyPr/>
        <a:lstStyle/>
        <a:p>
          <a:pPr algn="l">
            <a:lnSpc>
              <a:spcPct val="100000"/>
            </a:lnSpc>
          </a:pPr>
          <a:r>
            <a:rPr lang="en-US" dirty="0"/>
            <a:t>Gateway antivirus</a:t>
          </a:r>
        </a:p>
      </dgm:t>
    </dgm:pt>
    <dgm:pt modelId="{2AED3268-D546-4AB0-AE02-DA6A4F83C7F4}" type="parTrans" cxnId="{D4A03BC0-8E37-4089-9FD9-8C91F9231972}">
      <dgm:prSet/>
      <dgm:spPr/>
      <dgm:t>
        <a:bodyPr/>
        <a:lstStyle/>
        <a:p>
          <a:endParaRPr lang="en-US"/>
        </a:p>
      </dgm:t>
    </dgm:pt>
    <dgm:pt modelId="{BC5C7090-9314-4AAE-A1D4-D95A6F90CD44}" type="sibTrans" cxnId="{D4A03BC0-8E37-4089-9FD9-8C91F9231972}">
      <dgm:prSet/>
      <dgm:spPr/>
      <dgm:t>
        <a:bodyPr/>
        <a:lstStyle/>
        <a:p>
          <a:endParaRPr lang="en-US"/>
        </a:p>
      </dgm:t>
    </dgm:pt>
    <dgm:pt modelId="{A010F469-FFDB-4D78-83E3-8073A8CC13B1}">
      <dgm:prSet/>
      <dgm:spPr>
        <a:solidFill>
          <a:srgbClr val="003763"/>
        </a:solidFill>
      </dgm:spPr>
      <dgm:t>
        <a:bodyPr/>
        <a:lstStyle/>
        <a:p>
          <a:pPr>
            <a:lnSpc>
              <a:spcPct val="100000"/>
            </a:lnSpc>
          </a:pPr>
          <a:r>
            <a:rPr lang="nl-BE" dirty="0" err="1"/>
            <a:t>IntelligentAV</a:t>
          </a:r>
          <a:endParaRPr lang="en-US" dirty="0"/>
        </a:p>
      </dgm:t>
    </dgm:pt>
    <dgm:pt modelId="{D3EDAAF8-7ACF-4A9A-86D2-3593CF431529}" type="parTrans" cxnId="{E77E60AD-7862-4FBB-B779-3AF3FA95393F}">
      <dgm:prSet/>
      <dgm:spPr/>
      <dgm:t>
        <a:bodyPr/>
        <a:lstStyle/>
        <a:p>
          <a:endParaRPr lang="nl-BE"/>
        </a:p>
      </dgm:t>
    </dgm:pt>
    <dgm:pt modelId="{3A68FB33-61FB-49CA-B8EC-608CDB05783B}" type="sibTrans" cxnId="{E77E60AD-7862-4FBB-B779-3AF3FA95393F}">
      <dgm:prSet/>
      <dgm:spPr/>
      <dgm:t>
        <a:bodyPr/>
        <a:lstStyle/>
        <a:p>
          <a:endParaRPr lang="nl-BE"/>
        </a:p>
      </dgm:t>
    </dgm:pt>
    <dgm:pt modelId="{6F834103-65B9-4881-9E65-8F48A9317885}">
      <dgm:prSet/>
      <dgm:spPr>
        <a:solidFill>
          <a:srgbClr val="003763"/>
        </a:solidFill>
      </dgm:spPr>
      <dgm:t>
        <a:bodyPr/>
        <a:lstStyle/>
        <a:p>
          <a:pPr>
            <a:lnSpc>
              <a:spcPct val="100000"/>
            </a:lnSpc>
            <a:buFont typeface="Segoe UI" panose="020B0502040204020203" pitchFamily="34" charset="0"/>
            <a:buChar char="-"/>
          </a:pPr>
          <a:r>
            <a:rPr lang="nl-BE" dirty="0" err="1"/>
            <a:t>WebBlocker</a:t>
          </a:r>
          <a:endParaRPr lang="en-US" dirty="0"/>
        </a:p>
      </dgm:t>
    </dgm:pt>
    <dgm:pt modelId="{BC372C3C-C26B-4A03-B385-7B61B32A40A5}" type="parTrans" cxnId="{656F9AE2-DF05-45F1-B73C-09B9F06367EE}">
      <dgm:prSet/>
      <dgm:spPr/>
      <dgm:t>
        <a:bodyPr/>
        <a:lstStyle/>
        <a:p>
          <a:endParaRPr lang="nl-BE"/>
        </a:p>
      </dgm:t>
    </dgm:pt>
    <dgm:pt modelId="{CDE2CA98-5EA5-4DA4-9592-FF9FE6F1AFFA}" type="sibTrans" cxnId="{656F9AE2-DF05-45F1-B73C-09B9F06367EE}">
      <dgm:prSet/>
      <dgm:spPr/>
      <dgm:t>
        <a:bodyPr/>
        <a:lstStyle/>
        <a:p>
          <a:endParaRPr lang="nl-BE"/>
        </a:p>
      </dgm:t>
    </dgm:pt>
    <dgm:pt modelId="{7996B61F-FD36-45DC-A097-FDF9E4A5AFA2}">
      <dgm:prSet/>
      <dgm:spPr>
        <a:solidFill>
          <a:srgbClr val="003763"/>
        </a:solidFill>
      </dgm:spPr>
      <dgm:t>
        <a:bodyPr/>
        <a:lstStyle/>
        <a:p>
          <a:pPr>
            <a:lnSpc>
              <a:spcPct val="100000"/>
            </a:lnSpc>
          </a:pPr>
          <a:r>
            <a:rPr lang="nl-BE" dirty="0"/>
            <a:t>APT </a:t>
          </a:r>
          <a:r>
            <a:rPr lang="nl-BE" dirty="0" err="1"/>
            <a:t>Blocker</a:t>
          </a:r>
          <a:endParaRPr lang="en-US" dirty="0"/>
        </a:p>
      </dgm:t>
    </dgm:pt>
    <dgm:pt modelId="{11DB27A4-35F9-4652-9F68-77DF9EB2F32A}" type="parTrans" cxnId="{EC4AEEE7-713F-46A1-A510-300DA89FA77E}">
      <dgm:prSet/>
      <dgm:spPr/>
      <dgm:t>
        <a:bodyPr/>
        <a:lstStyle/>
        <a:p>
          <a:endParaRPr lang="nl-BE"/>
        </a:p>
      </dgm:t>
    </dgm:pt>
    <dgm:pt modelId="{3D475F26-2D36-4A23-9F76-A631AFA7C352}" type="sibTrans" cxnId="{EC4AEEE7-713F-46A1-A510-300DA89FA77E}">
      <dgm:prSet/>
      <dgm:spPr/>
      <dgm:t>
        <a:bodyPr/>
        <a:lstStyle/>
        <a:p>
          <a:endParaRPr lang="nl-BE"/>
        </a:p>
      </dgm:t>
    </dgm:pt>
    <dgm:pt modelId="{613DDDA3-9C86-4498-9F88-0550466DBD87}">
      <dgm:prSet/>
      <dgm:spPr>
        <a:solidFill>
          <a:srgbClr val="003763"/>
        </a:solidFill>
      </dgm:spPr>
      <dgm:t>
        <a:bodyPr/>
        <a:lstStyle/>
        <a:p>
          <a:pPr>
            <a:lnSpc>
              <a:spcPct val="100000"/>
            </a:lnSpc>
          </a:pPr>
          <a:r>
            <a:rPr lang="nl-BE" dirty="0" err="1"/>
            <a:t>Reputation</a:t>
          </a:r>
          <a:r>
            <a:rPr lang="nl-BE" dirty="0"/>
            <a:t> </a:t>
          </a:r>
          <a:r>
            <a:rPr lang="nl-BE" dirty="0" err="1"/>
            <a:t>Enabled</a:t>
          </a:r>
          <a:r>
            <a:rPr lang="nl-BE" dirty="0"/>
            <a:t> </a:t>
          </a:r>
          <a:r>
            <a:rPr lang="nl-BE" dirty="0" err="1"/>
            <a:t>Defense</a:t>
          </a:r>
          <a:r>
            <a:rPr lang="nl-BE" dirty="0"/>
            <a:t> (RED)</a:t>
          </a:r>
          <a:endParaRPr lang="en-US" dirty="0"/>
        </a:p>
      </dgm:t>
    </dgm:pt>
    <dgm:pt modelId="{9B96C175-4E28-4AFE-8EAE-DE0FA120B0AE}" type="parTrans" cxnId="{CAB746FD-70A2-41AA-AE21-A28DF5FF4361}">
      <dgm:prSet/>
      <dgm:spPr/>
      <dgm:t>
        <a:bodyPr/>
        <a:lstStyle/>
        <a:p>
          <a:endParaRPr lang="nl-BE"/>
        </a:p>
      </dgm:t>
    </dgm:pt>
    <dgm:pt modelId="{011886A1-C9CF-4631-971A-9DA08DB421B7}" type="sibTrans" cxnId="{CAB746FD-70A2-41AA-AE21-A28DF5FF4361}">
      <dgm:prSet/>
      <dgm:spPr/>
      <dgm:t>
        <a:bodyPr/>
        <a:lstStyle/>
        <a:p>
          <a:endParaRPr lang="nl-BE"/>
        </a:p>
      </dgm:t>
    </dgm:pt>
    <dgm:pt modelId="{49D486E4-709C-4E2B-A339-8CD374FAB653}">
      <dgm:prSet/>
      <dgm:spPr>
        <a:solidFill>
          <a:srgbClr val="003763"/>
        </a:solidFill>
      </dgm:spPr>
      <dgm:t>
        <a:bodyPr/>
        <a:lstStyle/>
        <a:p>
          <a:pPr>
            <a:lnSpc>
              <a:spcPct val="100000"/>
            </a:lnSpc>
          </a:pPr>
          <a:r>
            <a:rPr lang="nl-BE" dirty="0"/>
            <a:t>Application Control</a:t>
          </a:r>
          <a:endParaRPr lang="en-US" dirty="0"/>
        </a:p>
      </dgm:t>
    </dgm:pt>
    <dgm:pt modelId="{690F8CE9-E751-47F7-AF5B-8BACAC9A53CA}" type="parTrans" cxnId="{0ACAFB8B-A0C7-4592-B988-DDB5141B31A4}">
      <dgm:prSet/>
      <dgm:spPr/>
      <dgm:t>
        <a:bodyPr/>
        <a:lstStyle/>
        <a:p>
          <a:endParaRPr lang="nl-BE"/>
        </a:p>
      </dgm:t>
    </dgm:pt>
    <dgm:pt modelId="{808DC6B0-6170-4108-A939-561A96B41F5D}" type="sibTrans" cxnId="{0ACAFB8B-A0C7-4592-B988-DDB5141B31A4}">
      <dgm:prSet/>
      <dgm:spPr/>
      <dgm:t>
        <a:bodyPr/>
        <a:lstStyle/>
        <a:p>
          <a:endParaRPr lang="nl-BE"/>
        </a:p>
      </dgm:t>
    </dgm:pt>
    <dgm:pt modelId="{023BC57D-224B-4A7A-883D-0CF2219BCB04}" type="pres">
      <dgm:prSet presAssocID="{0288A3BC-7E41-4A1C-8DCE-7A7DFB027333}" presName="linear" presStyleCnt="0">
        <dgm:presLayoutVars>
          <dgm:animLvl val="lvl"/>
          <dgm:resizeHandles val="exact"/>
        </dgm:presLayoutVars>
      </dgm:prSet>
      <dgm:spPr/>
    </dgm:pt>
    <dgm:pt modelId="{285C1100-4185-4784-BF03-EDBF4A87C67E}" type="pres">
      <dgm:prSet presAssocID="{8F89FC14-4213-4860-9C27-58023597D0D7}" presName="parentText" presStyleLbl="node1" presStyleIdx="0" presStyleCnt="6" custLinFactNeighborX="7212" custLinFactNeighborY="-14317">
        <dgm:presLayoutVars>
          <dgm:chMax val="0"/>
          <dgm:bulletEnabled val="1"/>
        </dgm:presLayoutVars>
      </dgm:prSet>
      <dgm:spPr/>
    </dgm:pt>
    <dgm:pt modelId="{2835762C-889F-420D-B186-6673DEEF9631}" type="pres">
      <dgm:prSet presAssocID="{BC5C7090-9314-4AAE-A1D4-D95A6F90CD44}" presName="spacer" presStyleCnt="0"/>
      <dgm:spPr/>
    </dgm:pt>
    <dgm:pt modelId="{DB367526-E8CF-473C-B7B0-CE7DCF7F56BE}" type="pres">
      <dgm:prSet presAssocID="{A010F469-FFDB-4D78-83E3-8073A8CC13B1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FF80ECCF-0C48-4480-BD3D-D9A73829C1C3}" type="pres">
      <dgm:prSet presAssocID="{3A68FB33-61FB-49CA-B8EC-608CDB05783B}" presName="spacer" presStyleCnt="0"/>
      <dgm:spPr/>
    </dgm:pt>
    <dgm:pt modelId="{4A2F8CF0-9AB3-4422-89E3-5E5B5DA2AFD8}" type="pres">
      <dgm:prSet presAssocID="{6F834103-65B9-4881-9E65-8F48A931788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8DBC66C0-4E1B-4414-BF7B-CCA2FF14F298}" type="pres">
      <dgm:prSet presAssocID="{CDE2CA98-5EA5-4DA4-9592-FF9FE6F1AFFA}" presName="spacer" presStyleCnt="0"/>
      <dgm:spPr/>
    </dgm:pt>
    <dgm:pt modelId="{378DFE6A-AD02-4F79-8829-F558B8730F53}" type="pres">
      <dgm:prSet presAssocID="{613DDDA3-9C86-4498-9F88-0550466DBD87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5F92869A-E605-47FA-86F7-05BD58CEBB37}" type="pres">
      <dgm:prSet presAssocID="{011886A1-C9CF-4631-971A-9DA08DB421B7}" presName="spacer" presStyleCnt="0"/>
      <dgm:spPr/>
    </dgm:pt>
    <dgm:pt modelId="{FEE88529-E24A-42C7-8387-54F66E54036E}" type="pres">
      <dgm:prSet presAssocID="{49D486E4-709C-4E2B-A339-8CD374FAB653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D818CE60-AAB3-4052-AF59-7C7C6625E17D}" type="pres">
      <dgm:prSet presAssocID="{808DC6B0-6170-4108-A939-561A96B41F5D}" presName="spacer" presStyleCnt="0"/>
      <dgm:spPr/>
    </dgm:pt>
    <dgm:pt modelId="{7C634EF5-A9CB-4545-8032-84F3A34DD8EB}" type="pres">
      <dgm:prSet presAssocID="{7996B61F-FD36-45DC-A097-FDF9E4A5AFA2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B4AA1D39-7B77-45AC-9B94-8FBAB55283D8}" type="presOf" srcId="{8F89FC14-4213-4860-9C27-58023597D0D7}" destId="{285C1100-4185-4784-BF03-EDBF4A87C67E}" srcOrd="0" destOrd="0" presId="urn:microsoft.com/office/officeart/2005/8/layout/vList2"/>
    <dgm:cxn modelId="{6B0DC654-FFBB-4701-A652-D0688EE38480}" type="presOf" srcId="{7996B61F-FD36-45DC-A097-FDF9E4A5AFA2}" destId="{7C634EF5-A9CB-4545-8032-84F3A34DD8EB}" srcOrd="0" destOrd="0" presId="urn:microsoft.com/office/officeart/2005/8/layout/vList2"/>
    <dgm:cxn modelId="{0ACAFB8B-A0C7-4592-B988-DDB5141B31A4}" srcId="{0288A3BC-7E41-4A1C-8DCE-7A7DFB027333}" destId="{49D486E4-709C-4E2B-A339-8CD374FAB653}" srcOrd="4" destOrd="0" parTransId="{690F8CE9-E751-47F7-AF5B-8BACAC9A53CA}" sibTransId="{808DC6B0-6170-4108-A939-561A96B41F5D}"/>
    <dgm:cxn modelId="{E9A24B93-C3A4-4149-9858-7D3E681ED490}" type="presOf" srcId="{49D486E4-709C-4E2B-A339-8CD374FAB653}" destId="{FEE88529-E24A-42C7-8387-54F66E54036E}" srcOrd="0" destOrd="0" presId="urn:microsoft.com/office/officeart/2005/8/layout/vList2"/>
    <dgm:cxn modelId="{E77E60AD-7862-4FBB-B779-3AF3FA95393F}" srcId="{0288A3BC-7E41-4A1C-8DCE-7A7DFB027333}" destId="{A010F469-FFDB-4D78-83E3-8073A8CC13B1}" srcOrd="1" destOrd="0" parTransId="{D3EDAAF8-7ACF-4A9A-86D2-3593CF431529}" sibTransId="{3A68FB33-61FB-49CA-B8EC-608CDB05783B}"/>
    <dgm:cxn modelId="{D4A03BC0-8E37-4089-9FD9-8C91F9231972}" srcId="{0288A3BC-7E41-4A1C-8DCE-7A7DFB027333}" destId="{8F89FC14-4213-4860-9C27-58023597D0D7}" srcOrd="0" destOrd="0" parTransId="{2AED3268-D546-4AB0-AE02-DA6A4F83C7F4}" sibTransId="{BC5C7090-9314-4AAE-A1D4-D95A6F90CD44}"/>
    <dgm:cxn modelId="{43D6BAC0-2199-440A-A356-4ACF6D713F15}" type="presOf" srcId="{0288A3BC-7E41-4A1C-8DCE-7A7DFB027333}" destId="{023BC57D-224B-4A7A-883D-0CF2219BCB04}" srcOrd="0" destOrd="0" presId="urn:microsoft.com/office/officeart/2005/8/layout/vList2"/>
    <dgm:cxn modelId="{0778EDCB-49AD-4D67-A3F3-AB8FBEDAEF04}" type="presOf" srcId="{6F834103-65B9-4881-9E65-8F48A9317885}" destId="{4A2F8CF0-9AB3-4422-89E3-5E5B5DA2AFD8}" srcOrd="0" destOrd="0" presId="urn:microsoft.com/office/officeart/2005/8/layout/vList2"/>
    <dgm:cxn modelId="{2B3800CF-EE01-4B32-A791-0F6F99660D7D}" type="presOf" srcId="{A010F469-FFDB-4D78-83E3-8073A8CC13B1}" destId="{DB367526-E8CF-473C-B7B0-CE7DCF7F56BE}" srcOrd="0" destOrd="0" presId="urn:microsoft.com/office/officeart/2005/8/layout/vList2"/>
    <dgm:cxn modelId="{656F9AE2-DF05-45F1-B73C-09B9F06367EE}" srcId="{0288A3BC-7E41-4A1C-8DCE-7A7DFB027333}" destId="{6F834103-65B9-4881-9E65-8F48A9317885}" srcOrd="2" destOrd="0" parTransId="{BC372C3C-C26B-4A03-B385-7B61B32A40A5}" sibTransId="{CDE2CA98-5EA5-4DA4-9592-FF9FE6F1AFFA}"/>
    <dgm:cxn modelId="{EC4AEEE7-713F-46A1-A510-300DA89FA77E}" srcId="{0288A3BC-7E41-4A1C-8DCE-7A7DFB027333}" destId="{7996B61F-FD36-45DC-A097-FDF9E4A5AFA2}" srcOrd="5" destOrd="0" parTransId="{11DB27A4-35F9-4652-9F68-77DF9EB2F32A}" sibTransId="{3D475F26-2D36-4A23-9F76-A631AFA7C352}"/>
    <dgm:cxn modelId="{B23391F7-FC55-4E9E-96F0-BC771A730C71}" type="presOf" srcId="{613DDDA3-9C86-4498-9F88-0550466DBD87}" destId="{378DFE6A-AD02-4F79-8829-F558B8730F53}" srcOrd="0" destOrd="0" presId="urn:microsoft.com/office/officeart/2005/8/layout/vList2"/>
    <dgm:cxn modelId="{CAB746FD-70A2-41AA-AE21-A28DF5FF4361}" srcId="{0288A3BC-7E41-4A1C-8DCE-7A7DFB027333}" destId="{613DDDA3-9C86-4498-9F88-0550466DBD87}" srcOrd="3" destOrd="0" parTransId="{9B96C175-4E28-4AFE-8EAE-DE0FA120B0AE}" sibTransId="{011886A1-C9CF-4631-971A-9DA08DB421B7}"/>
    <dgm:cxn modelId="{FABD77B2-4636-474D-8BF8-C4BD6B32AED6}" type="presParOf" srcId="{023BC57D-224B-4A7A-883D-0CF2219BCB04}" destId="{285C1100-4185-4784-BF03-EDBF4A87C67E}" srcOrd="0" destOrd="0" presId="urn:microsoft.com/office/officeart/2005/8/layout/vList2"/>
    <dgm:cxn modelId="{FF50C0E8-7464-4D67-A50A-33B6CA44D4C3}" type="presParOf" srcId="{023BC57D-224B-4A7A-883D-0CF2219BCB04}" destId="{2835762C-889F-420D-B186-6673DEEF9631}" srcOrd="1" destOrd="0" presId="urn:microsoft.com/office/officeart/2005/8/layout/vList2"/>
    <dgm:cxn modelId="{BB2EB993-1446-4732-B88E-63131DD9AA86}" type="presParOf" srcId="{023BC57D-224B-4A7A-883D-0CF2219BCB04}" destId="{DB367526-E8CF-473C-B7B0-CE7DCF7F56BE}" srcOrd="2" destOrd="0" presId="urn:microsoft.com/office/officeart/2005/8/layout/vList2"/>
    <dgm:cxn modelId="{CDDE0550-C86E-4808-A40D-BFBB7984B242}" type="presParOf" srcId="{023BC57D-224B-4A7A-883D-0CF2219BCB04}" destId="{FF80ECCF-0C48-4480-BD3D-D9A73829C1C3}" srcOrd="3" destOrd="0" presId="urn:microsoft.com/office/officeart/2005/8/layout/vList2"/>
    <dgm:cxn modelId="{70794324-B914-4B75-8DEF-CA5D7F3BBB5C}" type="presParOf" srcId="{023BC57D-224B-4A7A-883D-0CF2219BCB04}" destId="{4A2F8CF0-9AB3-4422-89E3-5E5B5DA2AFD8}" srcOrd="4" destOrd="0" presId="urn:microsoft.com/office/officeart/2005/8/layout/vList2"/>
    <dgm:cxn modelId="{C3C95B5B-4DB3-4522-B98A-CF236654842A}" type="presParOf" srcId="{023BC57D-224B-4A7A-883D-0CF2219BCB04}" destId="{8DBC66C0-4E1B-4414-BF7B-CCA2FF14F298}" srcOrd="5" destOrd="0" presId="urn:microsoft.com/office/officeart/2005/8/layout/vList2"/>
    <dgm:cxn modelId="{ACAE544B-1310-4D60-9BFD-D42921D76EE4}" type="presParOf" srcId="{023BC57D-224B-4A7A-883D-0CF2219BCB04}" destId="{378DFE6A-AD02-4F79-8829-F558B8730F53}" srcOrd="6" destOrd="0" presId="urn:microsoft.com/office/officeart/2005/8/layout/vList2"/>
    <dgm:cxn modelId="{6BAB639E-D1CC-4903-B97F-6DCE366F2770}" type="presParOf" srcId="{023BC57D-224B-4A7A-883D-0CF2219BCB04}" destId="{5F92869A-E605-47FA-86F7-05BD58CEBB37}" srcOrd="7" destOrd="0" presId="urn:microsoft.com/office/officeart/2005/8/layout/vList2"/>
    <dgm:cxn modelId="{C18D5E42-7985-49F4-8494-8CD6E73A4EB2}" type="presParOf" srcId="{023BC57D-224B-4A7A-883D-0CF2219BCB04}" destId="{FEE88529-E24A-42C7-8387-54F66E54036E}" srcOrd="8" destOrd="0" presId="urn:microsoft.com/office/officeart/2005/8/layout/vList2"/>
    <dgm:cxn modelId="{4FDA0884-1D58-4251-8FA4-F5A1189EBDC3}" type="presParOf" srcId="{023BC57D-224B-4A7A-883D-0CF2219BCB04}" destId="{D818CE60-AAB3-4052-AF59-7C7C6625E17D}" srcOrd="9" destOrd="0" presId="urn:microsoft.com/office/officeart/2005/8/layout/vList2"/>
    <dgm:cxn modelId="{9626ABE8-6803-4AF2-8E85-39E5CBBCF87E}" type="presParOf" srcId="{023BC57D-224B-4A7A-883D-0CF2219BCB04}" destId="{7C634EF5-A9CB-4545-8032-84F3A34DD8EB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288A3BC-7E41-4A1C-8DCE-7A7DFB027333}" type="doc">
      <dgm:prSet loTypeId="urn:microsoft.com/office/officeart/2005/8/layout/vList2" loCatId="list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8F89FC14-4213-4860-9C27-58023597D0D7}">
      <dgm:prSet/>
      <dgm:spPr>
        <a:solidFill>
          <a:srgbClr val="003763"/>
        </a:solidFill>
      </dgm:spPr>
      <dgm:t>
        <a:bodyPr/>
        <a:lstStyle/>
        <a:p>
          <a:pPr algn="l">
            <a:lnSpc>
              <a:spcPct val="100000"/>
            </a:lnSpc>
          </a:pPr>
          <a:r>
            <a:rPr lang="nl-BE" dirty="0"/>
            <a:t>HTTP proxy</a:t>
          </a:r>
          <a:endParaRPr lang="en-US" dirty="0"/>
        </a:p>
      </dgm:t>
    </dgm:pt>
    <dgm:pt modelId="{2AED3268-D546-4AB0-AE02-DA6A4F83C7F4}" type="parTrans" cxnId="{D4A03BC0-8E37-4089-9FD9-8C91F9231972}">
      <dgm:prSet/>
      <dgm:spPr/>
      <dgm:t>
        <a:bodyPr/>
        <a:lstStyle/>
        <a:p>
          <a:endParaRPr lang="en-US"/>
        </a:p>
      </dgm:t>
    </dgm:pt>
    <dgm:pt modelId="{BC5C7090-9314-4AAE-A1D4-D95A6F90CD44}" type="sibTrans" cxnId="{D4A03BC0-8E37-4089-9FD9-8C91F9231972}">
      <dgm:prSet/>
      <dgm:spPr/>
      <dgm:t>
        <a:bodyPr/>
        <a:lstStyle/>
        <a:p>
          <a:endParaRPr lang="en-US"/>
        </a:p>
      </dgm:t>
    </dgm:pt>
    <dgm:pt modelId="{A010F469-FFDB-4D78-83E3-8073A8CC13B1}">
      <dgm:prSet/>
      <dgm:spPr>
        <a:solidFill>
          <a:srgbClr val="003763"/>
        </a:solidFill>
      </dgm:spPr>
      <dgm:t>
        <a:bodyPr/>
        <a:lstStyle/>
        <a:p>
          <a:pPr>
            <a:lnSpc>
              <a:spcPct val="100000"/>
            </a:lnSpc>
          </a:pPr>
          <a:r>
            <a:rPr lang="nl-BE" dirty="0"/>
            <a:t>HTTPS proxy </a:t>
          </a:r>
          <a:endParaRPr lang="en-US" dirty="0"/>
        </a:p>
      </dgm:t>
    </dgm:pt>
    <dgm:pt modelId="{D3EDAAF8-7ACF-4A9A-86D2-3593CF431529}" type="parTrans" cxnId="{E77E60AD-7862-4FBB-B779-3AF3FA95393F}">
      <dgm:prSet/>
      <dgm:spPr/>
      <dgm:t>
        <a:bodyPr/>
        <a:lstStyle/>
        <a:p>
          <a:endParaRPr lang="nl-BE"/>
        </a:p>
      </dgm:t>
    </dgm:pt>
    <dgm:pt modelId="{3A68FB33-61FB-49CA-B8EC-608CDB05783B}" type="sibTrans" cxnId="{E77E60AD-7862-4FBB-B779-3AF3FA95393F}">
      <dgm:prSet/>
      <dgm:spPr/>
      <dgm:t>
        <a:bodyPr/>
        <a:lstStyle/>
        <a:p>
          <a:endParaRPr lang="nl-BE"/>
        </a:p>
      </dgm:t>
    </dgm:pt>
    <dgm:pt modelId="{C1E47718-FC82-4FB3-ACB6-8B370283119B}">
      <dgm:prSet/>
      <dgm:spPr>
        <a:solidFill>
          <a:srgbClr val="003763"/>
        </a:solidFill>
      </dgm:spPr>
      <dgm:t>
        <a:bodyPr/>
        <a:lstStyle/>
        <a:p>
          <a:pPr>
            <a:lnSpc>
              <a:spcPct val="100000"/>
            </a:lnSpc>
          </a:pPr>
          <a:r>
            <a:rPr lang="nl-BE" dirty="0"/>
            <a:t>Domain </a:t>
          </a:r>
          <a:r>
            <a:rPr lang="nl-BE" dirty="0" err="1"/>
            <a:t>join</a:t>
          </a:r>
          <a:endParaRPr lang="en-US" dirty="0"/>
        </a:p>
      </dgm:t>
    </dgm:pt>
    <dgm:pt modelId="{88FE3645-F4A8-43E1-B436-13876BF8A470}" type="parTrans" cxnId="{77CF3B3E-1AA0-4CC3-8AF1-CA2BB5BAD6FA}">
      <dgm:prSet/>
      <dgm:spPr/>
      <dgm:t>
        <a:bodyPr/>
        <a:lstStyle/>
        <a:p>
          <a:endParaRPr lang="nl-BE"/>
        </a:p>
      </dgm:t>
    </dgm:pt>
    <dgm:pt modelId="{41B0C770-0CC3-470F-9111-10508E75381D}" type="sibTrans" cxnId="{77CF3B3E-1AA0-4CC3-8AF1-CA2BB5BAD6FA}">
      <dgm:prSet/>
      <dgm:spPr/>
      <dgm:t>
        <a:bodyPr/>
        <a:lstStyle/>
        <a:p>
          <a:endParaRPr lang="nl-BE"/>
        </a:p>
      </dgm:t>
    </dgm:pt>
    <dgm:pt modelId="{6F834103-65B9-4881-9E65-8F48A9317885}">
      <dgm:prSet/>
      <dgm:spPr>
        <a:solidFill>
          <a:srgbClr val="003763"/>
        </a:solidFill>
      </dgm:spPr>
      <dgm:t>
        <a:bodyPr/>
        <a:lstStyle/>
        <a:p>
          <a:pPr>
            <a:lnSpc>
              <a:spcPct val="100000"/>
            </a:lnSpc>
            <a:buFont typeface="Segoe UI" panose="020B0502040204020203" pitchFamily="34" charset="0"/>
            <a:buChar char="-"/>
          </a:pPr>
          <a:r>
            <a:rPr lang="en-GB" dirty="0"/>
            <a:t>DNS proxy</a:t>
          </a:r>
          <a:endParaRPr lang="en-US" dirty="0"/>
        </a:p>
      </dgm:t>
    </dgm:pt>
    <dgm:pt modelId="{BC372C3C-C26B-4A03-B385-7B61B32A40A5}" type="parTrans" cxnId="{656F9AE2-DF05-45F1-B73C-09B9F06367EE}">
      <dgm:prSet/>
      <dgm:spPr/>
      <dgm:t>
        <a:bodyPr/>
        <a:lstStyle/>
        <a:p>
          <a:endParaRPr lang="nl-BE"/>
        </a:p>
      </dgm:t>
    </dgm:pt>
    <dgm:pt modelId="{CDE2CA98-5EA5-4DA4-9592-FF9FE6F1AFFA}" type="sibTrans" cxnId="{656F9AE2-DF05-45F1-B73C-09B9F06367EE}">
      <dgm:prSet/>
      <dgm:spPr/>
      <dgm:t>
        <a:bodyPr/>
        <a:lstStyle/>
        <a:p>
          <a:endParaRPr lang="nl-BE"/>
        </a:p>
      </dgm:t>
    </dgm:pt>
    <dgm:pt modelId="{023BC57D-224B-4A7A-883D-0CF2219BCB04}" type="pres">
      <dgm:prSet presAssocID="{0288A3BC-7E41-4A1C-8DCE-7A7DFB027333}" presName="linear" presStyleCnt="0">
        <dgm:presLayoutVars>
          <dgm:animLvl val="lvl"/>
          <dgm:resizeHandles val="exact"/>
        </dgm:presLayoutVars>
      </dgm:prSet>
      <dgm:spPr/>
    </dgm:pt>
    <dgm:pt modelId="{285C1100-4185-4784-BF03-EDBF4A87C67E}" type="pres">
      <dgm:prSet presAssocID="{8F89FC14-4213-4860-9C27-58023597D0D7}" presName="parentText" presStyleLbl="node1" presStyleIdx="0" presStyleCnt="4" custLinFactNeighborX="7212" custLinFactNeighborY="-14317">
        <dgm:presLayoutVars>
          <dgm:chMax val="0"/>
          <dgm:bulletEnabled val="1"/>
        </dgm:presLayoutVars>
      </dgm:prSet>
      <dgm:spPr/>
    </dgm:pt>
    <dgm:pt modelId="{2835762C-889F-420D-B186-6673DEEF9631}" type="pres">
      <dgm:prSet presAssocID="{BC5C7090-9314-4AAE-A1D4-D95A6F90CD44}" presName="spacer" presStyleCnt="0"/>
      <dgm:spPr/>
    </dgm:pt>
    <dgm:pt modelId="{DB367526-E8CF-473C-B7B0-CE7DCF7F56BE}" type="pres">
      <dgm:prSet presAssocID="{A010F469-FFDB-4D78-83E3-8073A8CC13B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F80ECCF-0C48-4480-BD3D-D9A73829C1C3}" type="pres">
      <dgm:prSet presAssocID="{3A68FB33-61FB-49CA-B8EC-608CDB05783B}" presName="spacer" presStyleCnt="0"/>
      <dgm:spPr/>
    </dgm:pt>
    <dgm:pt modelId="{FADA54CF-FD40-42B4-AABD-661A46665802}" type="pres">
      <dgm:prSet presAssocID="{C1E47718-FC82-4FB3-ACB6-8B370283119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68E48E2-83EA-4707-B103-43BF39672610}" type="pres">
      <dgm:prSet presAssocID="{41B0C770-0CC3-470F-9111-10508E75381D}" presName="spacer" presStyleCnt="0"/>
      <dgm:spPr/>
    </dgm:pt>
    <dgm:pt modelId="{4A2F8CF0-9AB3-4422-89E3-5E5B5DA2AFD8}" type="pres">
      <dgm:prSet presAssocID="{6F834103-65B9-4881-9E65-8F48A931788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4AA1D39-7B77-45AC-9B94-8FBAB55283D8}" type="presOf" srcId="{8F89FC14-4213-4860-9C27-58023597D0D7}" destId="{285C1100-4185-4784-BF03-EDBF4A87C67E}" srcOrd="0" destOrd="0" presId="urn:microsoft.com/office/officeart/2005/8/layout/vList2"/>
    <dgm:cxn modelId="{77CF3B3E-1AA0-4CC3-8AF1-CA2BB5BAD6FA}" srcId="{0288A3BC-7E41-4A1C-8DCE-7A7DFB027333}" destId="{C1E47718-FC82-4FB3-ACB6-8B370283119B}" srcOrd="2" destOrd="0" parTransId="{88FE3645-F4A8-43E1-B436-13876BF8A470}" sibTransId="{41B0C770-0CC3-470F-9111-10508E75381D}"/>
    <dgm:cxn modelId="{346CA855-BFA7-4517-878A-B00EB7F57F85}" type="presOf" srcId="{C1E47718-FC82-4FB3-ACB6-8B370283119B}" destId="{FADA54CF-FD40-42B4-AABD-661A46665802}" srcOrd="0" destOrd="0" presId="urn:microsoft.com/office/officeart/2005/8/layout/vList2"/>
    <dgm:cxn modelId="{E77E60AD-7862-4FBB-B779-3AF3FA95393F}" srcId="{0288A3BC-7E41-4A1C-8DCE-7A7DFB027333}" destId="{A010F469-FFDB-4D78-83E3-8073A8CC13B1}" srcOrd="1" destOrd="0" parTransId="{D3EDAAF8-7ACF-4A9A-86D2-3593CF431529}" sibTransId="{3A68FB33-61FB-49CA-B8EC-608CDB05783B}"/>
    <dgm:cxn modelId="{D4A03BC0-8E37-4089-9FD9-8C91F9231972}" srcId="{0288A3BC-7E41-4A1C-8DCE-7A7DFB027333}" destId="{8F89FC14-4213-4860-9C27-58023597D0D7}" srcOrd="0" destOrd="0" parTransId="{2AED3268-D546-4AB0-AE02-DA6A4F83C7F4}" sibTransId="{BC5C7090-9314-4AAE-A1D4-D95A6F90CD44}"/>
    <dgm:cxn modelId="{43D6BAC0-2199-440A-A356-4ACF6D713F15}" type="presOf" srcId="{0288A3BC-7E41-4A1C-8DCE-7A7DFB027333}" destId="{023BC57D-224B-4A7A-883D-0CF2219BCB04}" srcOrd="0" destOrd="0" presId="urn:microsoft.com/office/officeart/2005/8/layout/vList2"/>
    <dgm:cxn modelId="{0778EDCB-49AD-4D67-A3F3-AB8FBEDAEF04}" type="presOf" srcId="{6F834103-65B9-4881-9E65-8F48A9317885}" destId="{4A2F8CF0-9AB3-4422-89E3-5E5B5DA2AFD8}" srcOrd="0" destOrd="0" presId="urn:microsoft.com/office/officeart/2005/8/layout/vList2"/>
    <dgm:cxn modelId="{2B3800CF-EE01-4B32-A791-0F6F99660D7D}" type="presOf" srcId="{A010F469-FFDB-4D78-83E3-8073A8CC13B1}" destId="{DB367526-E8CF-473C-B7B0-CE7DCF7F56BE}" srcOrd="0" destOrd="0" presId="urn:microsoft.com/office/officeart/2005/8/layout/vList2"/>
    <dgm:cxn modelId="{656F9AE2-DF05-45F1-B73C-09B9F06367EE}" srcId="{0288A3BC-7E41-4A1C-8DCE-7A7DFB027333}" destId="{6F834103-65B9-4881-9E65-8F48A9317885}" srcOrd="3" destOrd="0" parTransId="{BC372C3C-C26B-4A03-B385-7B61B32A40A5}" sibTransId="{CDE2CA98-5EA5-4DA4-9592-FF9FE6F1AFFA}"/>
    <dgm:cxn modelId="{FABD77B2-4636-474D-8BF8-C4BD6B32AED6}" type="presParOf" srcId="{023BC57D-224B-4A7A-883D-0CF2219BCB04}" destId="{285C1100-4185-4784-BF03-EDBF4A87C67E}" srcOrd="0" destOrd="0" presId="urn:microsoft.com/office/officeart/2005/8/layout/vList2"/>
    <dgm:cxn modelId="{FF50C0E8-7464-4D67-A50A-33B6CA44D4C3}" type="presParOf" srcId="{023BC57D-224B-4A7A-883D-0CF2219BCB04}" destId="{2835762C-889F-420D-B186-6673DEEF9631}" srcOrd="1" destOrd="0" presId="urn:microsoft.com/office/officeart/2005/8/layout/vList2"/>
    <dgm:cxn modelId="{BB2EB993-1446-4732-B88E-63131DD9AA86}" type="presParOf" srcId="{023BC57D-224B-4A7A-883D-0CF2219BCB04}" destId="{DB367526-E8CF-473C-B7B0-CE7DCF7F56BE}" srcOrd="2" destOrd="0" presId="urn:microsoft.com/office/officeart/2005/8/layout/vList2"/>
    <dgm:cxn modelId="{CDDE0550-C86E-4808-A40D-BFBB7984B242}" type="presParOf" srcId="{023BC57D-224B-4A7A-883D-0CF2219BCB04}" destId="{FF80ECCF-0C48-4480-BD3D-D9A73829C1C3}" srcOrd="3" destOrd="0" presId="urn:microsoft.com/office/officeart/2005/8/layout/vList2"/>
    <dgm:cxn modelId="{92C07708-4F4A-4530-8048-B407A85D6FAF}" type="presParOf" srcId="{023BC57D-224B-4A7A-883D-0CF2219BCB04}" destId="{FADA54CF-FD40-42B4-AABD-661A46665802}" srcOrd="4" destOrd="0" presId="urn:microsoft.com/office/officeart/2005/8/layout/vList2"/>
    <dgm:cxn modelId="{75D9FB2B-584B-463F-A5D0-861236915A7E}" type="presParOf" srcId="{023BC57D-224B-4A7A-883D-0CF2219BCB04}" destId="{468E48E2-83EA-4707-B103-43BF39672610}" srcOrd="5" destOrd="0" presId="urn:microsoft.com/office/officeart/2005/8/layout/vList2"/>
    <dgm:cxn modelId="{70794324-B914-4B75-8DEF-CA5D7F3BBB5C}" type="presParOf" srcId="{023BC57D-224B-4A7A-883D-0CF2219BCB04}" destId="{4A2F8CF0-9AB3-4422-89E3-5E5B5DA2AFD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288A3BC-7E41-4A1C-8DCE-7A7DFB027333}" type="doc">
      <dgm:prSet loTypeId="urn:microsoft.com/office/officeart/2005/8/layout/vList2" loCatId="list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8F89FC14-4213-4860-9C27-58023597D0D7}">
      <dgm:prSet/>
      <dgm:spPr>
        <a:solidFill>
          <a:srgbClr val="003763"/>
        </a:solidFill>
      </dgm:spPr>
      <dgm:t>
        <a:bodyPr/>
        <a:lstStyle/>
        <a:p>
          <a:pPr algn="l">
            <a:lnSpc>
              <a:spcPct val="100000"/>
            </a:lnSpc>
          </a:pPr>
          <a:r>
            <a:rPr lang="en-US" dirty="0" err="1"/>
            <a:t>Moeilijk</a:t>
          </a:r>
          <a:endParaRPr lang="en-US" dirty="0"/>
        </a:p>
      </dgm:t>
    </dgm:pt>
    <dgm:pt modelId="{2AED3268-D546-4AB0-AE02-DA6A4F83C7F4}" type="parTrans" cxnId="{D4A03BC0-8E37-4089-9FD9-8C91F9231972}">
      <dgm:prSet/>
      <dgm:spPr/>
      <dgm:t>
        <a:bodyPr/>
        <a:lstStyle/>
        <a:p>
          <a:endParaRPr lang="en-US"/>
        </a:p>
      </dgm:t>
    </dgm:pt>
    <dgm:pt modelId="{BC5C7090-9314-4AAE-A1D4-D95A6F90CD44}" type="sibTrans" cxnId="{D4A03BC0-8E37-4089-9FD9-8C91F9231972}">
      <dgm:prSet/>
      <dgm:spPr/>
      <dgm:t>
        <a:bodyPr/>
        <a:lstStyle/>
        <a:p>
          <a:endParaRPr lang="en-US"/>
        </a:p>
      </dgm:t>
    </dgm:pt>
    <dgm:pt modelId="{A010F469-FFDB-4D78-83E3-8073A8CC13B1}">
      <dgm:prSet/>
      <dgm:spPr>
        <a:solidFill>
          <a:srgbClr val="003763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 err="1"/>
            <a:t>Weinig</a:t>
          </a:r>
          <a:r>
            <a:rPr lang="en-US" dirty="0"/>
            <a:t> </a:t>
          </a:r>
          <a:r>
            <a:rPr lang="en-US" dirty="0" err="1"/>
            <a:t>documentatie</a:t>
          </a:r>
          <a:endParaRPr lang="en-US" dirty="0"/>
        </a:p>
      </dgm:t>
    </dgm:pt>
    <dgm:pt modelId="{D3EDAAF8-7ACF-4A9A-86D2-3593CF431529}" type="parTrans" cxnId="{E77E60AD-7862-4FBB-B779-3AF3FA95393F}">
      <dgm:prSet/>
      <dgm:spPr/>
      <dgm:t>
        <a:bodyPr/>
        <a:lstStyle/>
        <a:p>
          <a:endParaRPr lang="nl-BE"/>
        </a:p>
      </dgm:t>
    </dgm:pt>
    <dgm:pt modelId="{3A68FB33-61FB-49CA-B8EC-608CDB05783B}" type="sibTrans" cxnId="{E77E60AD-7862-4FBB-B779-3AF3FA95393F}">
      <dgm:prSet/>
      <dgm:spPr/>
      <dgm:t>
        <a:bodyPr/>
        <a:lstStyle/>
        <a:p>
          <a:endParaRPr lang="nl-BE"/>
        </a:p>
      </dgm:t>
    </dgm:pt>
    <dgm:pt modelId="{C1E47718-FC82-4FB3-ACB6-8B370283119B}">
      <dgm:prSet/>
      <dgm:spPr>
        <a:solidFill>
          <a:srgbClr val="003763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Constant mee </a:t>
          </a:r>
          <a:r>
            <a:rPr lang="en-US" dirty="0" err="1"/>
            <a:t>evolueren</a:t>
          </a:r>
          <a:endParaRPr lang="en-US" dirty="0"/>
        </a:p>
      </dgm:t>
    </dgm:pt>
    <dgm:pt modelId="{88FE3645-F4A8-43E1-B436-13876BF8A470}" type="parTrans" cxnId="{77CF3B3E-1AA0-4CC3-8AF1-CA2BB5BAD6FA}">
      <dgm:prSet/>
      <dgm:spPr/>
      <dgm:t>
        <a:bodyPr/>
        <a:lstStyle/>
        <a:p>
          <a:endParaRPr lang="nl-BE"/>
        </a:p>
      </dgm:t>
    </dgm:pt>
    <dgm:pt modelId="{41B0C770-0CC3-470F-9111-10508E75381D}" type="sibTrans" cxnId="{77CF3B3E-1AA0-4CC3-8AF1-CA2BB5BAD6FA}">
      <dgm:prSet/>
      <dgm:spPr/>
      <dgm:t>
        <a:bodyPr/>
        <a:lstStyle/>
        <a:p>
          <a:endParaRPr lang="nl-BE"/>
        </a:p>
      </dgm:t>
    </dgm:pt>
    <dgm:pt modelId="{536010D1-D093-44DE-B237-D07EB217096C}">
      <dgm:prSet/>
      <dgm:spPr>
        <a:solidFill>
          <a:srgbClr val="003763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Kali </a:t>
          </a:r>
          <a:r>
            <a:rPr lang="en-US" dirty="0" err="1"/>
            <a:t>linux</a:t>
          </a:r>
          <a:endParaRPr lang="en-US" dirty="0"/>
        </a:p>
      </dgm:t>
    </dgm:pt>
    <dgm:pt modelId="{DFEF7AE9-654C-4CED-B651-D1046326A0E9}" type="parTrans" cxnId="{25A531F7-B6D0-43D8-9AE1-74194DC31E10}">
      <dgm:prSet/>
      <dgm:spPr/>
      <dgm:t>
        <a:bodyPr/>
        <a:lstStyle/>
        <a:p>
          <a:endParaRPr lang="nl-BE"/>
        </a:p>
      </dgm:t>
    </dgm:pt>
    <dgm:pt modelId="{BF523BFD-6C95-48B2-B42A-23B073FD7808}" type="sibTrans" cxnId="{25A531F7-B6D0-43D8-9AE1-74194DC31E10}">
      <dgm:prSet/>
      <dgm:spPr/>
      <dgm:t>
        <a:bodyPr/>
        <a:lstStyle/>
        <a:p>
          <a:endParaRPr lang="nl-BE"/>
        </a:p>
      </dgm:t>
    </dgm:pt>
    <dgm:pt modelId="{AF3C65FD-70CB-49B4-BB6B-6BC0E2C1BBB1}">
      <dgm:prSet/>
      <dgm:spPr>
        <a:solidFill>
          <a:srgbClr val="003763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/>
            <a:t>DOS aanval</a:t>
          </a:r>
          <a:endParaRPr lang="en-US" dirty="0"/>
        </a:p>
      </dgm:t>
    </dgm:pt>
    <dgm:pt modelId="{F9F1F342-215B-49EB-B2DF-258985CEC0DF}" type="parTrans" cxnId="{930DE99E-1B4C-4B0C-A517-B7061BF16B8E}">
      <dgm:prSet/>
      <dgm:spPr/>
      <dgm:t>
        <a:bodyPr/>
        <a:lstStyle/>
        <a:p>
          <a:endParaRPr lang="nl-BE"/>
        </a:p>
      </dgm:t>
    </dgm:pt>
    <dgm:pt modelId="{F07583B0-2C88-4F29-8D63-8F4FDBEE147E}" type="sibTrans" cxnId="{930DE99E-1B4C-4B0C-A517-B7061BF16B8E}">
      <dgm:prSet/>
      <dgm:spPr/>
      <dgm:t>
        <a:bodyPr/>
        <a:lstStyle/>
        <a:p>
          <a:endParaRPr lang="nl-BE"/>
        </a:p>
      </dgm:t>
    </dgm:pt>
    <dgm:pt modelId="{023BC57D-224B-4A7A-883D-0CF2219BCB04}" type="pres">
      <dgm:prSet presAssocID="{0288A3BC-7E41-4A1C-8DCE-7A7DFB027333}" presName="linear" presStyleCnt="0">
        <dgm:presLayoutVars>
          <dgm:animLvl val="lvl"/>
          <dgm:resizeHandles val="exact"/>
        </dgm:presLayoutVars>
      </dgm:prSet>
      <dgm:spPr/>
    </dgm:pt>
    <dgm:pt modelId="{285C1100-4185-4784-BF03-EDBF4A87C67E}" type="pres">
      <dgm:prSet presAssocID="{8F89FC14-4213-4860-9C27-58023597D0D7}" presName="parentText" presStyleLbl="node1" presStyleIdx="0" presStyleCnt="5" custLinFactNeighborX="7212" custLinFactNeighborY="-14317">
        <dgm:presLayoutVars>
          <dgm:chMax val="0"/>
          <dgm:bulletEnabled val="1"/>
        </dgm:presLayoutVars>
      </dgm:prSet>
      <dgm:spPr/>
    </dgm:pt>
    <dgm:pt modelId="{2835762C-889F-420D-B186-6673DEEF9631}" type="pres">
      <dgm:prSet presAssocID="{BC5C7090-9314-4AAE-A1D4-D95A6F90CD44}" presName="spacer" presStyleCnt="0"/>
      <dgm:spPr/>
    </dgm:pt>
    <dgm:pt modelId="{DB367526-E8CF-473C-B7B0-CE7DCF7F56BE}" type="pres">
      <dgm:prSet presAssocID="{A010F469-FFDB-4D78-83E3-8073A8CC13B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F80ECCF-0C48-4480-BD3D-D9A73829C1C3}" type="pres">
      <dgm:prSet presAssocID="{3A68FB33-61FB-49CA-B8EC-608CDB05783B}" presName="spacer" presStyleCnt="0"/>
      <dgm:spPr/>
    </dgm:pt>
    <dgm:pt modelId="{FADA54CF-FD40-42B4-AABD-661A46665802}" type="pres">
      <dgm:prSet presAssocID="{C1E47718-FC82-4FB3-ACB6-8B370283119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574AB9E-0D73-4701-AA85-19CC6E68B8B8}" type="pres">
      <dgm:prSet presAssocID="{41B0C770-0CC3-470F-9111-10508E75381D}" presName="spacer" presStyleCnt="0"/>
      <dgm:spPr/>
    </dgm:pt>
    <dgm:pt modelId="{167C3600-543E-49CC-9E7B-F58BC0563F29}" type="pres">
      <dgm:prSet presAssocID="{536010D1-D093-44DE-B237-D07EB217096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90E1FA6-32B9-44F0-80C2-CF10A6BAF4F9}" type="pres">
      <dgm:prSet presAssocID="{BF523BFD-6C95-48B2-B42A-23B073FD7808}" presName="spacer" presStyleCnt="0"/>
      <dgm:spPr/>
    </dgm:pt>
    <dgm:pt modelId="{33CCA12E-C4D3-4845-8C7D-73A5882CC660}" type="pres">
      <dgm:prSet presAssocID="{AF3C65FD-70CB-49B4-BB6B-6BC0E2C1BBB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4AA1D39-7B77-45AC-9B94-8FBAB55283D8}" type="presOf" srcId="{8F89FC14-4213-4860-9C27-58023597D0D7}" destId="{285C1100-4185-4784-BF03-EDBF4A87C67E}" srcOrd="0" destOrd="0" presId="urn:microsoft.com/office/officeart/2005/8/layout/vList2"/>
    <dgm:cxn modelId="{77CF3B3E-1AA0-4CC3-8AF1-CA2BB5BAD6FA}" srcId="{0288A3BC-7E41-4A1C-8DCE-7A7DFB027333}" destId="{C1E47718-FC82-4FB3-ACB6-8B370283119B}" srcOrd="2" destOrd="0" parTransId="{88FE3645-F4A8-43E1-B436-13876BF8A470}" sibTransId="{41B0C770-0CC3-470F-9111-10508E75381D}"/>
    <dgm:cxn modelId="{346CA855-BFA7-4517-878A-B00EB7F57F85}" type="presOf" srcId="{C1E47718-FC82-4FB3-ACB6-8B370283119B}" destId="{FADA54CF-FD40-42B4-AABD-661A46665802}" srcOrd="0" destOrd="0" presId="urn:microsoft.com/office/officeart/2005/8/layout/vList2"/>
    <dgm:cxn modelId="{5A98247A-D0AD-4DE3-B030-872C56EDF915}" type="presOf" srcId="{536010D1-D093-44DE-B237-D07EB217096C}" destId="{167C3600-543E-49CC-9E7B-F58BC0563F29}" srcOrd="0" destOrd="0" presId="urn:microsoft.com/office/officeart/2005/8/layout/vList2"/>
    <dgm:cxn modelId="{E4549B92-66CC-43E0-A944-B26E8544DE8E}" type="presOf" srcId="{AF3C65FD-70CB-49B4-BB6B-6BC0E2C1BBB1}" destId="{33CCA12E-C4D3-4845-8C7D-73A5882CC660}" srcOrd="0" destOrd="0" presId="urn:microsoft.com/office/officeart/2005/8/layout/vList2"/>
    <dgm:cxn modelId="{930DE99E-1B4C-4B0C-A517-B7061BF16B8E}" srcId="{0288A3BC-7E41-4A1C-8DCE-7A7DFB027333}" destId="{AF3C65FD-70CB-49B4-BB6B-6BC0E2C1BBB1}" srcOrd="4" destOrd="0" parTransId="{F9F1F342-215B-49EB-B2DF-258985CEC0DF}" sibTransId="{F07583B0-2C88-4F29-8D63-8F4FDBEE147E}"/>
    <dgm:cxn modelId="{E77E60AD-7862-4FBB-B779-3AF3FA95393F}" srcId="{0288A3BC-7E41-4A1C-8DCE-7A7DFB027333}" destId="{A010F469-FFDB-4D78-83E3-8073A8CC13B1}" srcOrd="1" destOrd="0" parTransId="{D3EDAAF8-7ACF-4A9A-86D2-3593CF431529}" sibTransId="{3A68FB33-61FB-49CA-B8EC-608CDB05783B}"/>
    <dgm:cxn modelId="{D4A03BC0-8E37-4089-9FD9-8C91F9231972}" srcId="{0288A3BC-7E41-4A1C-8DCE-7A7DFB027333}" destId="{8F89FC14-4213-4860-9C27-58023597D0D7}" srcOrd="0" destOrd="0" parTransId="{2AED3268-D546-4AB0-AE02-DA6A4F83C7F4}" sibTransId="{BC5C7090-9314-4AAE-A1D4-D95A6F90CD44}"/>
    <dgm:cxn modelId="{43D6BAC0-2199-440A-A356-4ACF6D713F15}" type="presOf" srcId="{0288A3BC-7E41-4A1C-8DCE-7A7DFB027333}" destId="{023BC57D-224B-4A7A-883D-0CF2219BCB04}" srcOrd="0" destOrd="0" presId="urn:microsoft.com/office/officeart/2005/8/layout/vList2"/>
    <dgm:cxn modelId="{2B3800CF-EE01-4B32-A791-0F6F99660D7D}" type="presOf" srcId="{A010F469-FFDB-4D78-83E3-8073A8CC13B1}" destId="{DB367526-E8CF-473C-B7B0-CE7DCF7F56BE}" srcOrd="0" destOrd="0" presId="urn:microsoft.com/office/officeart/2005/8/layout/vList2"/>
    <dgm:cxn modelId="{25A531F7-B6D0-43D8-9AE1-74194DC31E10}" srcId="{0288A3BC-7E41-4A1C-8DCE-7A7DFB027333}" destId="{536010D1-D093-44DE-B237-D07EB217096C}" srcOrd="3" destOrd="0" parTransId="{DFEF7AE9-654C-4CED-B651-D1046326A0E9}" sibTransId="{BF523BFD-6C95-48B2-B42A-23B073FD7808}"/>
    <dgm:cxn modelId="{FABD77B2-4636-474D-8BF8-C4BD6B32AED6}" type="presParOf" srcId="{023BC57D-224B-4A7A-883D-0CF2219BCB04}" destId="{285C1100-4185-4784-BF03-EDBF4A87C67E}" srcOrd="0" destOrd="0" presId="urn:microsoft.com/office/officeart/2005/8/layout/vList2"/>
    <dgm:cxn modelId="{FF50C0E8-7464-4D67-A50A-33B6CA44D4C3}" type="presParOf" srcId="{023BC57D-224B-4A7A-883D-0CF2219BCB04}" destId="{2835762C-889F-420D-B186-6673DEEF9631}" srcOrd="1" destOrd="0" presId="urn:microsoft.com/office/officeart/2005/8/layout/vList2"/>
    <dgm:cxn modelId="{BB2EB993-1446-4732-B88E-63131DD9AA86}" type="presParOf" srcId="{023BC57D-224B-4A7A-883D-0CF2219BCB04}" destId="{DB367526-E8CF-473C-B7B0-CE7DCF7F56BE}" srcOrd="2" destOrd="0" presId="urn:microsoft.com/office/officeart/2005/8/layout/vList2"/>
    <dgm:cxn modelId="{CDDE0550-C86E-4808-A40D-BFBB7984B242}" type="presParOf" srcId="{023BC57D-224B-4A7A-883D-0CF2219BCB04}" destId="{FF80ECCF-0C48-4480-BD3D-D9A73829C1C3}" srcOrd="3" destOrd="0" presId="urn:microsoft.com/office/officeart/2005/8/layout/vList2"/>
    <dgm:cxn modelId="{92C07708-4F4A-4530-8048-B407A85D6FAF}" type="presParOf" srcId="{023BC57D-224B-4A7A-883D-0CF2219BCB04}" destId="{FADA54CF-FD40-42B4-AABD-661A46665802}" srcOrd="4" destOrd="0" presId="urn:microsoft.com/office/officeart/2005/8/layout/vList2"/>
    <dgm:cxn modelId="{50C3470F-D4E2-4452-9594-2F2CDE516DF1}" type="presParOf" srcId="{023BC57D-224B-4A7A-883D-0CF2219BCB04}" destId="{4574AB9E-0D73-4701-AA85-19CC6E68B8B8}" srcOrd="5" destOrd="0" presId="urn:microsoft.com/office/officeart/2005/8/layout/vList2"/>
    <dgm:cxn modelId="{10AB7107-7F91-44A0-916D-862730456E9B}" type="presParOf" srcId="{023BC57D-224B-4A7A-883D-0CF2219BCB04}" destId="{167C3600-543E-49CC-9E7B-F58BC0563F29}" srcOrd="6" destOrd="0" presId="urn:microsoft.com/office/officeart/2005/8/layout/vList2"/>
    <dgm:cxn modelId="{F9C4F449-7C9A-4164-B9B8-15FD32127B7A}" type="presParOf" srcId="{023BC57D-224B-4A7A-883D-0CF2219BCB04}" destId="{B90E1FA6-32B9-44F0-80C2-CF10A6BAF4F9}" srcOrd="7" destOrd="0" presId="urn:microsoft.com/office/officeart/2005/8/layout/vList2"/>
    <dgm:cxn modelId="{5456F746-96F6-473B-B068-CB1C9F980069}" type="presParOf" srcId="{023BC57D-224B-4A7A-883D-0CF2219BCB04}" destId="{33CCA12E-C4D3-4845-8C7D-73A5882CC66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288A3BC-7E41-4A1C-8DCE-7A7DFB027333}" type="doc">
      <dgm:prSet loTypeId="urn:microsoft.com/office/officeart/2005/8/layout/vList2" loCatId="list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8F89FC14-4213-4860-9C27-58023597D0D7}">
      <dgm:prSet/>
      <dgm:spPr>
        <a:solidFill>
          <a:srgbClr val="003763"/>
        </a:solidFill>
      </dgm:spPr>
      <dgm:t>
        <a:bodyPr/>
        <a:lstStyle/>
        <a:p>
          <a:pPr algn="l">
            <a:lnSpc>
              <a:spcPct val="100000"/>
            </a:lnSpc>
          </a:pPr>
          <a:r>
            <a:rPr lang="en-US" dirty="0" err="1"/>
            <a:t>Onderschat</a:t>
          </a:r>
          <a:endParaRPr lang="en-US" dirty="0"/>
        </a:p>
      </dgm:t>
    </dgm:pt>
    <dgm:pt modelId="{2AED3268-D546-4AB0-AE02-DA6A4F83C7F4}" type="parTrans" cxnId="{D4A03BC0-8E37-4089-9FD9-8C91F9231972}">
      <dgm:prSet/>
      <dgm:spPr/>
      <dgm:t>
        <a:bodyPr/>
        <a:lstStyle/>
        <a:p>
          <a:endParaRPr lang="en-US"/>
        </a:p>
      </dgm:t>
    </dgm:pt>
    <dgm:pt modelId="{BC5C7090-9314-4AAE-A1D4-D95A6F90CD44}" type="sibTrans" cxnId="{D4A03BC0-8E37-4089-9FD9-8C91F9231972}">
      <dgm:prSet/>
      <dgm:spPr/>
      <dgm:t>
        <a:bodyPr/>
        <a:lstStyle/>
        <a:p>
          <a:endParaRPr lang="en-US"/>
        </a:p>
      </dgm:t>
    </dgm:pt>
    <dgm:pt modelId="{C1E47718-FC82-4FB3-ACB6-8B370283119B}">
      <dgm:prSet/>
      <dgm:spPr>
        <a:solidFill>
          <a:srgbClr val="003763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 err="1"/>
            <a:t>Kleine</a:t>
          </a:r>
          <a:r>
            <a:rPr lang="en-US" dirty="0"/>
            <a:t> </a:t>
          </a:r>
          <a:r>
            <a:rPr lang="en-US" dirty="0" err="1"/>
            <a:t>dingen</a:t>
          </a:r>
          <a:r>
            <a:rPr lang="en-US" dirty="0"/>
            <a:t>, </a:t>
          </a:r>
          <a:r>
            <a:rPr lang="en-US" dirty="0" err="1"/>
            <a:t>grote</a:t>
          </a:r>
          <a:r>
            <a:rPr lang="en-US" dirty="0"/>
            <a:t> </a:t>
          </a:r>
          <a:r>
            <a:rPr lang="en-US" dirty="0" err="1"/>
            <a:t>fouten</a:t>
          </a:r>
          <a:endParaRPr lang="en-US" dirty="0"/>
        </a:p>
      </dgm:t>
    </dgm:pt>
    <dgm:pt modelId="{88FE3645-F4A8-43E1-B436-13876BF8A470}" type="parTrans" cxnId="{77CF3B3E-1AA0-4CC3-8AF1-CA2BB5BAD6FA}">
      <dgm:prSet/>
      <dgm:spPr/>
      <dgm:t>
        <a:bodyPr/>
        <a:lstStyle/>
        <a:p>
          <a:endParaRPr lang="nl-BE"/>
        </a:p>
      </dgm:t>
    </dgm:pt>
    <dgm:pt modelId="{41B0C770-0CC3-470F-9111-10508E75381D}" type="sibTrans" cxnId="{77CF3B3E-1AA0-4CC3-8AF1-CA2BB5BAD6FA}">
      <dgm:prSet/>
      <dgm:spPr/>
      <dgm:t>
        <a:bodyPr/>
        <a:lstStyle/>
        <a:p>
          <a:endParaRPr lang="nl-BE"/>
        </a:p>
      </dgm:t>
    </dgm:pt>
    <dgm:pt modelId="{74F3EC8D-B1B5-4C37-AABE-6E1285E24631}">
      <dgm:prSet/>
      <dgm:spPr>
        <a:solidFill>
          <a:srgbClr val="003763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/>
            <a:t>Eerst nadenken, daarna doen</a:t>
          </a:r>
          <a:endParaRPr lang="en-US" dirty="0"/>
        </a:p>
      </dgm:t>
    </dgm:pt>
    <dgm:pt modelId="{9EACE088-A8BD-4F04-8766-77F24EA217B8}" type="parTrans" cxnId="{F7ABC878-7A5B-4070-83A9-99B1D2148675}">
      <dgm:prSet/>
      <dgm:spPr/>
      <dgm:t>
        <a:bodyPr/>
        <a:lstStyle/>
        <a:p>
          <a:endParaRPr lang="nl-BE"/>
        </a:p>
      </dgm:t>
    </dgm:pt>
    <dgm:pt modelId="{1ECB49AD-8539-48FD-B9BE-90B558679B9E}" type="sibTrans" cxnId="{F7ABC878-7A5B-4070-83A9-99B1D2148675}">
      <dgm:prSet/>
      <dgm:spPr/>
      <dgm:t>
        <a:bodyPr/>
        <a:lstStyle/>
        <a:p>
          <a:endParaRPr lang="nl-BE"/>
        </a:p>
      </dgm:t>
    </dgm:pt>
    <dgm:pt modelId="{023BC57D-224B-4A7A-883D-0CF2219BCB04}" type="pres">
      <dgm:prSet presAssocID="{0288A3BC-7E41-4A1C-8DCE-7A7DFB027333}" presName="linear" presStyleCnt="0">
        <dgm:presLayoutVars>
          <dgm:animLvl val="lvl"/>
          <dgm:resizeHandles val="exact"/>
        </dgm:presLayoutVars>
      </dgm:prSet>
      <dgm:spPr/>
    </dgm:pt>
    <dgm:pt modelId="{285C1100-4185-4784-BF03-EDBF4A87C67E}" type="pres">
      <dgm:prSet presAssocID="{8F89FC14-4213-4860-9C27-58023597D0D7}" presName="parentText" presStyleLbl="node1" presStyleIdx="0" presStyleCnt="3" custLinFactNeighborX="7212" custLinFactNeighborY="-14317">
        <dgm:presLayoutVars>
          <dgm:chMax val="0"/>
          <dgm:bulletEnabled val="1"/>
        </dgm:presLayoutVars>
      </dgm:prSet>
      <dgm:spPr/>
    </dgm:pt>
    <dgm:pt modelId="{2835762C-889F-420D-B186-6673DEEF9631}" type="pres">
      <dgm:prSet presAssocID="{BC5C7090-9314-4AAE-A1D4-D95A6F90CD44}" presName="spacer" presStyleCnt="0"/>
      <dgm:spPr/>
    </dgm:pt>
    <dgm:pt modelId="{FADA54CF-FD40-42B4-AABD-661A46665802}" type="pres">
      <dgm:prSet presAssocID="{C1E47718-FC82-4FB3-ACB6-8B370283119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AEF947A-CA3D-4D5A-9D75-992E68D5B682}" type="pres">
      <dgm:prSet presAssocID="{41B0C770-0CC3-470F-9111-10508E75381D}" presName="spacer" presStyleCnt="0"/>
      <dgm:spPr/>
    </dgm:pt>
    <dgm:pt modelId="{57DBA76A-DBF7-43AF-B343-E78B413D2635}" type="pres">
      <dgm:prSet presAssocID="{74F3EC8D-B1B5-4C37-AABE-6E1285E2463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4AA1D39-7B77-45AC-9B94-8FBAB55283D8}" type="presOf" srcId="{8F89FC14-4213-4860-9C27-58023597D0D7}" destId="{285C1100-4185-4784-BF03-EDBF4A87C67E}" srcOrd="0" destOrd="0" presId="urn:microsoft.com/office/officeart/2005/8/layout/vList2"/>
    <dgm:cxn modelId="{77CF3B3E-1AA0-4CC3-8AF1-CA2BB5BAD6FA}" srcId="{0288A3BC-7E41-4A1C-8DCE-7A7DFB027333}" destId="{C1E47718-FC82-4FB3-ACB6-8B370283119B}" srcOrd="1" destOrd="0" parTransId="{88FE3645-F4A8-43E1-B436-13876BF8A470}" sibTransId="{41B0C770-0CC3-470F-9111-10508E75381D}"/>
    <dgm:cxn modelId="{346CA855-BFA7-4517-878A-B00EB7F57F85}" type="presOf" srcId="{C1E47718-FC82-4FB3-ACB6-8B370283119B}" destId="{FADA54CF-FD40-42B4-AABD-661A46665802}" srcOrd="0" destOrd="0" presId="urn:microsoft.com/office/officeart/2005/8/layout/vList2"/>
    <dgm:cxn modelId="{F7ABC878-7A5B-4070-83A9-99B1D2148675}" srcId="{0288A3BC-7E41-4A1C-8DCE-7A7DFB027333}" destId="{74F3EC8D-B1B5-4C37-AABE-6E1285E24631}" srcOrd="2" destOrd="0" parTransId="{9EACE088-A8BD-4F04-8766-77F24EA217B8}" sibTransId="{1ECB49AD-8539-48FD-B9BE-90B558679B9E}"/>
    <dgm:cxn modelId="{4BB7029A-38E9-44FB-BE18-6C353DF05E3E}" type="presOf" srcId="{74F3EC8D-B1B5-4C37-AABE-6E1285E24631}" destId="{57DBA76A-DBF7-43AF-B343-E78B413D2635}" srcOrd="0" destOrd="0" presId="urn:microsoft.com/office/officeart/2005/8/layout/vList2"/>
    <dgm:cxn modelId="{D4A03BC0-8E37-4089-9FD9-8C91F9231972}" srcId="{0288A3BC-7E41-4A1C-8DCE-7A7DFB027333}" destId="{8F89FC14-4213-4860-9C27-58023597D0D7}" srcOrd="0" destOrd="0" parTransId="{2AED3268-D546-4AB0-AE02-DA6A4F83C7F4}" sibTransId="{BC5C7090-9314-4AAE-A1D4-D95A6F90CD44}"/>
    <dgm:cxn modelId="{43D6BAC0-2199-440A-A356-4ACF6D713F15}" type="presOf" srcId="{0288A3BC-7E41-4A1C-8DCE-7A7DFB027333}" destId="{023BC57D-224B-4A7A-883D-0CF2219BCB04}" srcOrd="0" destOrd="0" presId="urn:microsoft.com/office/officeart/2005/8/layout/vList2"/>
    <dgm:cxn modelId="{FABD77B2-4636-474D-8BF8-C4BD6B32AED6}" type="presParOf" srcId="{023BC57D-224B-4A7A-883D-0CF2219BCB04}" destId="{285C1100-4185-4784-BF03-EDBF4A87C67E}" srcOrd="0" destOrd="0" presId="urn:microsoft.com/office/officeart/2005/8/layout/vList2"/>
    <dgm:cxn modelId="{FF50C0E8-7464-4D67-A50A-33B6CA44D4C3}" type="presParOf" srcId="{023BC57D-224B-4A7A-883D-0CF2219BCB04}" destId="{2835762C-889F-420D-B186-6673DEEF9631}" srcOrd="1" destOrd="0" presId="urn:microsoft.com/office/officeart/2005/8/layout/vList2"/>
    <dgm:cxn modelId="{92C07708-4F4A-4530-8048-B407A85D6FAF}" type="presParOf" srcId="{023BC57D-224B-4A7A-883D-0CF2219BCB04}" destId="{FADA54CF-FD40-42B4-AABD-661A46665802}" srcOrd="2" destOrd="0" presId="urn:microsoft.com/office/officeart/2005/8/layout/vList2"/>
    <dgm:cxn modelId="{7BACCC09-2313-4050-AFE0-33BAB9CBDAF6}" type="presParOf" srcId="{023BC57D-224B-4A7A-883D-0CF2219BCB04}" destId="{DAEF947A-CA3D-4D5A-9D75-992E68D5B682}" srcOrd="3" destOrd="0" presId="urn:microsoft.com/office/officeart/2005/8/layout/vList2"/>
    <dgm:cxn modelId="{F5D4055C-4461-49D7-8D5B-02B66F4F577B}" type="presParOf" srcId="{023BC57D-224B-4A7A-883D-0CF2219BCB04}" destId="{57DBA76A-DBF7-43AF-B343-E78B413D263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88A3BC-7E41-4A1C-8DCE-7A7DFB027333}" type="doc">
      <dgm:prSet loTypeId="urn:microsoft.com/office/officeart/2005/8/layout/vList2" loCatId="list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8F89FC14-4213-4860-9C27-58023597D0D7}">
      <dgm:prSet/>
      <dgm:spPr>
        <a:solidFill>
          <a:srgbClr val="003763"/>
        </a:solidFill>
      </dgm:spPr>
      <dgm:t>
        <a:bodyPr/>
        <a:lstStyle/>
        <a:p>
          <a:pPr algn="l">
            <a:lnSpc>
              <a:spcPct val="100000"/>
            </a:lnSpc>
          </a:pPr>
          <a:r>
            <a:rPr lang="en-US" dirty="0" err="1"/>
            <a:t>Netwerk</a:t>
          </a:r>
          <a:r>
            <a:rPr lang="en-US" dirty="0"/>
            <a:t> </a:t>
          </a:r>
          <a:r>
            <a:rPr lang="en-US" dirty="0" err="1"/>
            <a:t>beveiligen</a:t>
          </a:r>
          <a:endParaRPr lang="en-US" dirty="0"/>
        </a:p>
      </dgm:t>
    </dgm:pt>
    <dgm:pt modelId="{2AED3268-D546-4AB0-AE02-DA6A4F83C7F4}" type="parTrans" cxnId="{D4A03BC0-8E37-4089-9FD9-8C91F9231972}">
      <dgm:prSet/>
      <dgm:spPr/>
      <dgm:t>
        <a:bodyPr/>
        <a:lstStyle/>
        <a:p>
          <a:endParaRPr lang="en-US"/>
        </a:p>
      </dgm:t>
    </dgm:pt>
    <dgm:pt modelId="{BC5C7090-9314-4AAE-A1D4-D95A6F90CD44}" type="sibTrans" cxnId="{D4A03BC0-8E37-4089-9FD9-8C91F9231972}">
      <dgm:prSet/>
      <dgm:spPr/>
      <dgm:t>
        <a:bodyPr/>
        <a:lstStyle/>
        <a:p>
          <a:endParaRPr lang="en-US"/>
        </a:p>
      </dgm:t>
    </dgm:pt>
    <dgm:pt modelId="{A010F469-FFDB-4D78-83E3-8073A8CC13B1}">
      <dgm:prSet/>
      <dgm:spPr>
        <a:solidFill>
          <a:srgbClr val="003763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 err="1"/>
            <a:t>Mailboxen</a:t>
          </a:r>
          <a:endParaRPr lang="en-US" dirty="0"/>
        </a:p>
      </dgm:t>
    </dgm:pt>
    <dgm:pt modelId="{D3EDAAF8-7ACF-4A9A-86D2-3593CF431529}" type="parTrans" cxnId="{E77E60AD-7862-4FBB-B779-3AF3FA95393F}">
      <dgm:prSet/>
      <dgm:spPr/>
      <dgm:t>
        <a:bodyPr/>
        <a:lstStyle/>
        <a:p>
          <a:endParaRPr lang="nl-BE"/>
        </a:p>
      </dgm:t>
    </dgm:pt>
    <dgm:pt modelId="{3A68FB33-61FB-49CA-B8EC-608CDB05783B}" type="sibTrans" cxnId="{E77E60AD-7862-4FBB-B779-3AF3FA95393F}">
      <dgm:prSet/>
      <dgm:spPr/>
      <dgm:t>
        <a:bodyPr/>
        <a:lstStyle/>
        <a:p>
          <a:endParaRPr lang="nl-BE"/>
        </a:p>
      </dgm:t>
    </dgm:pt>
    <dgm:pt modelId="{1A55FEB5-5C94-4336-9B28-D0660E8F61C0}">
      <dgm:prSet/>
      <dgm:spPr>
        <a:solidFill>
          <a:srgbClr val="003763"/>
        </a:solidFill>
      </dgm:spPr>
      <dgm:t>
        <a:bodyPr/>
        <a:lstStyle/>
        <a:p>
          <a:pPr>
            <a:lnSpc>
              <a:spcPct val="100000"/>
            </a:lnSpc>
          </a:pPr>
          <a:r>
            <a:rPr lang="nl-BE" dirty="0" err="1"/>
            <a:t>Penetration</a:t>
          </a:r>
          <a:r>
            <a:rPr lang="nl-BE" dirty="0"/>
            <a:t> test</a:t>
          </a:r>
          <a:endParaRPr lang="en-US" dirty="0"/>
        </a:p>
      </dgm:t>
    </dgm:pt>
    <dgm:pt modelId="{91D2711E-F67A-437B-BDA7-CCFD3281F7FB}" type="parTrans" cxnId="{C92F49B6-445F-48F9-903D-B65B6FABE98E}">
      <dgm:prSet/>
      <dgm:spPr/>
      <dgm:t>
        <a:bodyPr/>
        <a:lstStyle/>
        <a:p>
          <a:endParaRPr lang="nl-BE"/>
        </a:p>
      </dgm:t>
    </dgm:pt>
    <dgm:pt modelId="{F9B65A63-BF6C-4AC6-846B-242DE2567732}" type="sibTrans" cxnId="{C92F49B6-445F-48F9-903D-B65B6FABE98E}">
      <dgm:prSet/>
      <dgm:spPr/>
      <dgm:t>
        <a:bodyPr/>
        <a:lstStyle/>
        <a:p>
          <a:endParaRPr lang="nl-BE"/>
        </a:p>
      </dgm:t>
    </dgm:pt>
    <dgm:pt modelId="{023BC57D-224B-4A7A-883D-0CF2219BCB04}" type="pres">
      <dgm:prSet presAssocID="{0288A3BC-7E41-4A1C-8DCE-7A7DFB027333}" presName="linear" presStyleCnt="0">
        <dgm:presLayoutVars>
          <dgm:animLvl val="lvl"/>
          <dgm:resizeHandles val="exact"/>
        </dgm:presLayoutVars>
      </dgm:prSet>
      <dgm:spPr/>
    </dgm:pt>
    <dgm:pt modelId="{285C1100-4185-4784-BF03-EDBF4A87C67E}" type="pres">
      <dgm:prSet presAssocID="{8F89FC14-4213-4860-9C27-58023597D0D7}" presName="parentText" presStyleLbl="node1" presStyleIdx="0" presStyleCnt="3" custLinFactNeighborX="7212" custLinFactNeighborY="-14317">
        <dgm:presLayoutVars>
          <dgm:chMax val="0"/>
          <dgm:bulletEnabled val="1"/>
        </dgm:presLayoutVars>
      </dgm:prSet>
      <dgm:spPr/>
    </dgm:pt>
    <dgm:pt modelId="{2835762C-889F-420D-B186-6673DEEF9631}" type="pres">
      <dgm:prSet presAssocID="{BC5C7090-9314-4AAE-A1D4-D95A6F90CD44}" presName="spacer" presStyleCnt="0"/>
      <dgm:spPr/>
    </dgm:pt>
    <dgm:pt modelId="{DB367526-E8CF-473C-B7B0-CE7DCF7F56BE}" type="pres">
      <dgm:prSet presAssocID="{A010F469-FFDB-4D78-83E3-8073A8CC13B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F80ECCF-0C48-4480-BD3D-D9A73829C1C3}" type="pres">
      <dgm:prSet presAssocID="{3A68FB33-61FB-49CA-B8EC-608CDB05783B}" presName="spacer" presStyleCnt="0"/>
      <dgm:spPr/>
    </dgm:pt>
    <dgm:pt modelId="{75FD7781-6E13-46F9-A213-4ED8C860018C}" type="pres">
      <dgm:prSet presAssocID="{1A55FEB5-5C94-4336-9B28-D0660E8F61C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A448F00-7E1A-4282-8D05-600A63BC91F2}" type="presOf" srcId="{1A55FEB5-5C94-4336-9B28-D0660E8F61C0}" destId="{75FD7781-6E13-46F9-A213-4ED8C860018C}" srcOrd="0" destOrd="0" presId="urn:microsoft.com/office/officeart/2005/8/layout/vList2"/>
    <dgm:cxn modelId="{B4AA1D39-7B77-45AC-9B94-8FBAB55283D8}" type="presOf" srcId="{8F89FC14-4213-4860-9C27-58023597D0D7}" destId="{285C1100-4185-4784-BF03-EDBF4A87C67E}" srcOrd="0" destOrd="0" presId="urn:microsoft.com/office/officeart/2005/8/layout/vList2"/>
    <dgm:cxn modelId="{E77E60AD-7862-4FBB-B779-3AF3FA95393F}" srcId="{0288A3BC-7E41-4A1C-8DCE-7A7DFB027333}" destId="{A010F469-FFDB-4D78-83E3-8073A8CC13B1}" srcOrd="1" destOrd="0" parTransId="{D3EDAAF8-7ACF-4A9A-86D2-3593CF431529}" sibTransId="{3A68FB33-61FB-49CA-B8EC-608CDB05783B}"/>
    <dgm:cxn modelId="{C92F49B6-445F-48F9-903D-B65B6FABE98E}" srcId="{0288A3BC-7E41-4A1C-8DCE-7A7DFB027333}" destId="{1A55FEB5-5C94-4336-9B28-D0660E8F61C0}" srcOrd="2" destOrd="0" parTransId="{91D2711E-F67A-437B-BDA7-CCFD3281F7FB}" sibTransId="{F9B65A63-BF6C-4AC6-846B-242DE2567732}"/>
    <dgm:cxn modelId="{D4A03BC0-8E37-4089-9FD9-8C91F9231972}" srcId="{0288A3BC-7E41-4A1C-8DCE-7A7DFB027333}" destId="{8F89FC14-4213-4860-9C27-58023597D0D7}" srcOrd="0" destOrd="0" parTransId="{2AED3268-D546-4AB0-AE02-DA6A4F83C7F4}" sibTransId="{BC5C7090-9314-4AAE-A1D4-D95A6F90CD44}"/>
    <dgm:cxn modelId="{43D6BAC0-2199-440A-A356-4ACF6D713F15}" type="presOf" srcId="{0288A3BC-7E41-4A1C-8DCE-7A7DFB027333}" destId="{023BC57D-224B-4A7A-883D-0CF2219BCB04}" srcOrd="0" destOrd="0" presId="urn:microsoft.com/office/officeart/2005/8/layout/vList2"/>
    <dgm:cxn modelId="{2B3800CF-EE01-4B32-A791-0F6F99660D7D}" type="presOf" srcId="{A010F469-FFDB-4D78-83E3-8073A8CC13B1}" destId="{DB367526-E8CF-473C-B7B0-CE7DCF7F56BE}" srcOrd="0" destOrd="0" presId="urn:microsoft.com/office/officeart/2005/8/layout/vList2"/>
    <dgm:cxn modelId="{FABD77B2-4636-474D-8BF8-C4BD6B32AED6}" type="presParOf" srcId="{023BC57D-224B-4A7A-883D-0CF2219BCB04}" destId="{285C1100-4185-4784-BF03-EDBF4A87C67E}" srcOrd="0" destOrd="0" presId="urn:microsoft.com/office/officeart/2005/8/layout/vList2"/>
    <dgm:cxn modelId="{FF50C0E8-7464-4D67-A50A-33B6CA44D4C3}" type="presParOf" srcId="{023BC57D-224B-4A7A-883D-0CF2219BCB04}" destId="{2835762C-889F-420D-B186-6673DEEF9631}" srcOrd="1" destOrd="0" presId="urn:microsoft.com/office/officeart/2005/8/layout/vList2"/>
    <dgm:cxn modelId="{BB2EB993-1446-4732-B88E-63131DD9AA86}" type="presParOf" srcId="{023BC57D-224B-4A7A-883D-0CF2219BCB04}" destId="{DB367526-E8CF-473C-B7B0-CE7DCF7F56BE}" srcOrd="2" destOrd="0" presId="urn:microsoft.com/office/officeart/2005/8/layout/vList2"/>
    <dgm:cxn modelId="{CDDE0550-C86E-4808-A40D-BFBB7984B242}" type="presParOf" srcId="{023BC57D-224B-4A7A-883D-0CF2219BCB04}" destId="{FF80ECCF-0C48-4480-BD3D-D9A73829C1C3}" srcOrd="3" destOrd="0" presId="urn:microsoft.com/office/officeart/2005/8/layout/vList2"/>
    <dgm:cxn modelId="{165F49E0-89B0-4BA3-89B3-B203F6EB75E7}" type="presParOf" srcId="{023BC57D-224B-4A7A-883D-0CF2219BCB04}" destId="{75FD7781-6E13-46F9-A213-4ED8C860018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288A3BC-7E41-4A1C-8DCE-7A7DFB027333}" type="doc">
      <dgm:prSet loTypeId="urn:microsoft.com/office/officeart/2005/8/layout/vList2" loCatId="list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8F89FC14-4213-4860-9C27-58023597D0D7}">
      <dgm:prSet/>
      <dgm:spPr>
        <a:solidFill>
          <a:srgbClr val="003763"/>
        </a:solidFill>
      </dgm:spPr>
      <dgm:t>
        <a:bodyPr/>
        <a:lstStyle/>
        <a:p>
          <a:pPr algn="l">
            <a:lnSpc>
              <a:spcPct val="100000"/>
            </a:lnSpc>
          </a:pPr>
          <a:r>
            <a:rPr lang="en-US" dirty="0"/>
            <a:t>Hot topic</a:t>
          </a:r>
        </a:p>
      </dgm:t>
    </dgm:pt>
    <dgm:pt modelId="{2AED3268-D546-4AB0-AE02-DA6A4F83C7F4}" type="parTrans" cxnId="{D4A03BC0-8E37-4089-9FD9-8C91F9231972}">
      <dgm:prSet/>
      <dgm:spPr/>
      <dgm:t>
        <a:bodyPr/>
        <a:lstStyle/>
        <a:p>
          <a:endParaRPr lang="en-US"/>
        </a:p>
      </dgm:t>
    </dgm:pt>
    <dgm:pt modelId="{BC5C7090-9314-4AAE-A1D4-D95A6F90CD44}" type="sibTrans" cxnId="{D4A03BC0-8E37-4089-9FD9-8C91F9231972}">
      <dgm:prSet/>
      <dgm:spPr/>
      <dgm:t>
        <a:bodyPr/>
        <a:lstStyle/>
        <a:p>
          <a:endParaRPr lang="en-US"/>
        </a:p>
      </dgm:t>
    </dgm:pt>
    <dgm:pt modelId="{A010F469-FFDB-4D78-83E3-8073A8CC13B1}">
      <dgm:prSet/>
      <dgm:spPr>
        <a:solidFill>
          <a:srgbClr val="003763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 err="1"/>
            <a:t>Altijd</a:t>
          </a:r>
          <a:r>
            <a:rPr lang="en-US" dirty="0"/>
            <a:t> </a:t>
          </a:r>
          <a:r>
            <a:rPr lang="en-US" dirty="0" err="1"/>
            <a:t>verder</a:t>
          </a:r>
          <a:r>
            <a:rPr lang="en-US" dirty="0"/>
            <a:t> </a:t>
          </a:r>
          <a:r>
            <a:rPr lang="en-US" dirty="0" err="1"/>
            <a:t>leren</a:t>
          </a:r>
          <a:endParaRPr lang="en-US" dirty="0"/>
        </a:p>
      </dgm:t>
    </dgm:pt>
    <dgm:pt modelId="{D3EDAAF8-7ACF-4A9A-86D2-3593CF431529}" type="parTrans" cxnId="{E77E60AD-7862-4FBB-B779-3AF3FA95393F}">
      <dgm:prSet/>
      <dgm:spPr/>
      <dgm:t>
        <a:bodyPr/>
        <a:lstStyle/>
        <a:p>
          <a:endParaRPr lang="nl-BE"/>
        </a:p>
      </dgm:t>
    </dgm:pt>
    <dgm:pt modelId="{3A68FB33-61FB-49CA-B8EC-608CDB05783B}" type="sibTrans" cxnId="{E77E60AD-7862-4FBB-B779-3AF3FA95393F}">
      <dgm:prSet/>
      <dgm:spPr/>
      <dgm:t>
        <a:bodyPr/>
        <a:lstStyle/>
        <a:p>
          <a:endParaRPr lang="nl-BE"/>
        </a:p>
      </dgm:t>
    </dgm:pt>
    <dgm:pt modelId="{1A55FEB5-5C94-4336-9B28-D0660E8F61C0}">
      <dgm:prSet/>
      <dgm:spPr>
        <a:solidFill>
          <a:srgbClr val="003763"/>
        </a:solidFill>
      </dgm:spPr>
      <dgm:t>
        <a:bodyPr/>
        <a:lstStyle/>
        <a:p>
          <a:pPr>
            <a:lnSpc>
              <a:spcPct val="100000"/>
            </a:lnSpc>
          </a:pPr>
          <a:r>
            <a:rPr lang="nl-BE" dirty="0"/>
            <a:t>Uitgebreid</a:t>
          </a:r>
          <a:endParaRPr lang="en-US" dirty="0"/>
        </a:p>
      </dgm:t>
    </dgm:pt>
    <dgm:pt modelId="{91D2711E-F67A-437B-BDA7-CCFD3281F7FB}" type="parTrans" cxnId="{C92F49B6-445F-48F9-903D-B65B6FABE98E}">
      <dgm:prSet/>
      <dgm:spPr/>
      <dgm:t>
        <a:bodyPr/>
        <a:lstStyle/>
        <a:p>
          <a:endParaRPr lang="nl-BE"/>
        </a:p>
      </dgm:t>
    </dgm:pt>
    <dgm:pt modelId="{F9B65A63-BF6C-4AC6-846B-242DE2567732}" type="sibTrans" cxnId="{C92F49B6-445F-48F9-903D-B65B6FABE98E}">
      <dgm:prSet/>
      <dgm:spPr/>
      <dgm:t>
        <a:bodyPr/>
        <a:lstStyle/>
        <a:p>
          <a:endParaRPr lang="nl-BE"/>
        </a:p>
      </dgm:t>
    </dgm:pt>
    <dgm:pt modelId="{023BC57D-224B-4A7A-883D-0CF2219BCB04}" type="pres">
      <dgm:prSet presAssocID="{0288A3BC-7E41-4A1C-8DCE-7A7DFB027333}" presName="linear" presStyleCnt="0">
        <dgm:presLayoutVars>
          <dgm:animLvl val="lvl"/>
          <dgm:resizeHandles val="exact"/>
        </dgm:presLayoutVars>
      </dgm:prSet>
      <dgm:spPr/>
    </dgm:pt>
    <dgm:pt modelId="{285C1100-4185-4784-BF03-EDBF4A87C67E}" type="pres">
      <dgm:prSet presAssocID="{8F89FC14-4213-4860-9C27-58023597D0D7}" presName="parentText" presStyleLbl="node1" presStyleIdx="0" presStyleCnt="3" custLinFactNeighborX="7212" custLinFactNeighborY="-14317">
        <dgm:presLayoutVars>
          <dgm:chMax val="0"/>
          <dgm:bulletEnabled val="1"/>
        </dgm:presLayoutVars>
      </dgm:prSet>
      <dgm:spPr/>
    </dgm:pt>
    <dgm:pt modelId="{2835762C-889F-420D-B186-6673DEEF9631}" type="pres">
      <dgm:prSet presAssocID="{BC5C7090-9314-4AAE-A1D4-D95A6F90CD44}" presName="spacer" presStyleCnt="0"/>
      <dgm:spPr/>
    </dgm:pt>
    <dgm:pt modelId="{DB367526-E8CF-473C-B7B0-CE7DCF7F56BE}" type="pres">
      <dgm:prSet presAssocID="{A010F469-FFDB-4D78-83E3-8073A8CC13B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F80ECCF-0C48-4480-BD3D-D9A73829C1C3}" type="pres">
      <dgm:prSet presAssocID="{3A68FB33-61FB-49CA-B8EC-608CDB05783B}" presName="spacer" presStyleCnt="0"/>
      <dgm:spPr/>
    </dgm:pt>
    <dgm:pt modelId="{75FD7781-6E13-46F9-A213-4ED8C860018C}" type="pres">
      <dgm:prSet presAssocID="{1A55FEB5-5C94-4336-9B28-D0660E8F61C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A448F00-7E1A-4282-8D05-600A63BC91F2}" type="presOf" srcId="{1A55FEB5-5C94-4336-9B28-D0660E8F61C0}" destId="{75FD7781-6E13-46F9-A213-4ED8C860018C}" srcOrd="0" destOrd="0" presId="urn:microsoft.com/office/officeart/2005/8/layout/vList2"/>
    <dgm:cxn modelId="{B4AA1D39-7B77-45AC-9B94-8FBAB55283D8}" type="presOf" srcId="{8F89FC14-4213-4860-9C27-58023597D0D7}" destId="{285C1100-4185-4784-BF03-EDBF4A87C67E}" srcOrd="0" destOrd="0" presId="urn:microsoft.com/office/officeart/2005/8/layout/vList2"/>
    <dgm:cxn modelId="{E77E60AD-7862-4FBB-B779-3AF3FA95393F}" srcId="{0288A3BC-7E41-4A1C-8DCE-7A7DFB027333}" destId="{A010F469-FFDB-4D78-83E3-8073A8CC13B1}" srcOrd="1" destOrd="0" parTransId="{D3EDAAF8-7ACF-4A9A-86D2-3593CF431529}" sibTransId="{3A68FB33-61FB-49CA-B8EC-608CDB05783B}"/>
    <dgm:cxn modelId="{C92F49B6-445F-48F9-903D-B65B6FABE98E}" srcId="{0288A3BC-7E41-4A1C-8DCE-7A7DFB027333}" destId="{1A55FEB5-5C94-4336-9B28-D0660E8F61C0}" srcOrd="2" destOrd="0" parTransId="{91D2711E-F67A-437B-BDA7-CCFD3281F7FB}" sibTransId="{F9B65A63-BF6C-4AC6-846B-242DE2567732}"/>
    <dgm:cxn modelId="{D4A03BC0-8E37-4089-9FD9-8C91F9231972}" srcId="{0288A3BC-7E41-4A1C-8DCE-7A7DFB027333}" destId="{8F89FC14-4213-4860-9C27-58023597D0D7}" srcOrd="0" destOrd="0" parTransId="{2AED3268-D546-4AB0-AE02-DA6A4F83C7F4}" sibTransId="{BC5C7090-9314-4AAE-A1D4-D95A6F90CD44}"/>
    <dgm:cxn modelId="{43D6BAC0-2199-440A-A356-4ACF6D713F15}" type="presOf" srcId="{0288A3BC-7E41-4A1C-8DCE-7A7DFB027333}" destId="{023BC57D-224B-4A7A-883D-0CF2219BCB04}" srcOrd="0" destOrd="0" presId="urn:microsoft.com/office/officeart/2005/8/layout/vList2"/>
    <dgm:cxn modelId="{2B3800CF-EE01-4B32-A791-0F6F99660D7D}" type="presOf" srcId="{A010F469-FFDB-4D78-83E3-8073A8CC13B1}" destId="{DB367526-E8CF-473C-B7B0-CE7DCF7F56BE}" srcOrd="0" destOrd="0" presId="urn:microsoft.com/office/officeart/2005/8/layout/vList2"/>
    <dgm:cxn modelId="{FABD77B2-4636-474D-8BF8-C4BD6B32AED6}" type="presParOf" srcId="{023BC57D-224B-4A7A-883D-0CF2219BCB04}" destId="{285C1100-4185-4784-BF03-EDBF4A87C67E}" srcOrd="0" destOrd="0" presId="urn:microsoft.com/office/officeart/2005/8/layout/vList2"/>
    <dgm:cxn modelId="{FF50C0E8-7464-4D67-A50A-33B6CA44D4C3}" type="presParOf" srcId="{023BC57D-224B-4A7A-883D-0CF2219BCB04}" destId="{2835762C-889F-420D-B186-6673DEEF9631}" srcOrd="1" destOrd="0" presId="urn:microsoft.com/office/officeart/2005/8/layout/vList2"/>
    <dgm:cxn modelId="{BB2EB993-1446-4732-B88E-63131DD9AA86}" type="presParOf" srcId="{023BC57D-224B-4A7A-883D-0CF2219BCB04}" destId="{DB367526-E8CF-473C-B7B0-CE7DCF7F56BE}" srcOrd="2" destOrd="0" presId="urn:microsoft.com/office/officeart/2005/8/layout/vList2"/>
    <dgm:cxn modelId="{CDDE0550-C86E-4808-A40D-BFBB7984B242}" type="presParOf" srcId="{023BC57D-224B-4A7A-883D-0CF2219BCB04}" destId="{FF80ECCF-0C48-4480-BD3D-D9A73829C1C3}" srcOrd="3" destOrd="0" presId="urn:microsoft.com/office/officeart/2005/8/layout/vList2"/>
    <dgm:cxn modelId="{165F49E0-89B0-4BA3-89B3-B203F6EB75E7}" type="presParOf" srcId="{023BC57D-224B-4A7A-883D-0CF2219BCB04}" destId="{75FD7781-6E13-46F9-A213-4ED8C860018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288A3BC-7E41-4A1C-8DCE-7A7DFB027333}" type="doc">
      <dgm:prSet loTypeId="urn:microsoft.com/office/officeart/2005/8/layout/vList2" loCatId="list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8F89FC14-4213-4860-9C27-58023597D0D7}">
      <dgm:prSet/>
      <dgm:spPr>
        <a:solidFill>
          <a:srgbClr val="003763"/>
        </a:solidFill>
      </dgm:spPr>
      <dgm:t>
        <a:bodyPr/>
        <a:lstStyle/>
        <a:p>
          <a:pPr algn="l">
            <a:lnSpc>
              <a:spcPct val="100000"/>
            </a:lnSpc>
          </a:pPr>
          <a:r>
            <a:rPr lang="en-US" dirty="0" err="1"/>
            <a:t>Netwerk</a:t>
          </a:r>
          <a:r>
            <a:rPr lang="en-US" dirty="0"/>
            <a:t> </a:t>
          </a:r>
          <a:r>
            <a:rPr lang="en-US" dirty="0" err="1"/>
            <a:t>opgezet</a:t>
          </a:r>
          <a:endParaRPr lang="en-US" dirty="0"/>
        </a:p>
      </dgm:t>
    </dgm:pt>
    <dgm:pt modelId="{2AED3268-D546-4AB0-AE02-DA6A4F83C7F4}" type="parTrans" cxnId="{D4A03BC0-8E37-4089-9FD9-8C91F9231972}">
      <dgm:prSet/>
      <dgm:spPr/>
      <dgm:t>
        <a:bodyPr/>
        <a:lstStyle/>
        <a:p>
          <a:endParaRPr lang="en-US"/>
        </a:p>
      </dgm:t>
    </dgm:pt>
    <dgm:pt modelId="{BC5C7090-9314-4AAE-A1D4-D95A6F90CD44}" type="sibTrans" cxnId="{D4A03BC0-8E37-4089-9FD9-8C91F9231972}">
      <dgm:prSet/>
      <dgm:spPr/>
      <dgm:t>
        <a:bodyPr/>
        <a:lstStyle/>
        <a:p>
          <a:endParaRPr lang="en-US"/>
        </a:p>
      </dgm:t>
    </dgm:pt>
    <dgm:pt modelId="{A010F469-FFDB-4D78-83E3-8073A8CC13B1}">
      <dgm:prSet/>
      <dgm:spPr>
        <a:solidFill>
          <a:srgbClr val="003763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Firewall </a:t>
          </a:r>
          <a:r>
            <a:rPr lang="nl-BE" dirty="0"/>
            <a:t>geconfigureerd</a:t>
          </a:r>
          <a:endParaRPr lang="en-US" dirty="0"/>
        </a:p>
      </dgm:t>
    </dgm:pt>
    <dgm:pt modelId="{D3EDAAF8-7ACF-4A9A-86D2-3593CF431529}" type="parTrans" cxnId="{E77E60AD-7862-4FBB-B779-3AF3FA95393F}">
      <dgm:prSet/>
      <dgm:spPr/>
      <dgm:t>
        <a:bodyPr/>
        <a:lstStyle/>
        <a:p>
          <a:endParaRPr lang="nl-BE"/>
        </a:p>
      </dgm:t>
    </dgm:pt>
    <dgm:pt modelId="{3A68FB33-61FB-49CA-B8EC-608CDB05783B}" type="sibTrans" cxnId="{E77E60AD-7862-4FBB-B779-3AF3FA95393F}">
      <dgm:prSet/>
      <dgm:spPr/>
      <dgm:t>
        <a:bodyPr/>
        <a:lstStyle/>
        <a:p>
          <a:endParaRPr lang="nl-BE"/>
        </a:p>
      </dgm:t>
    </dgm:pt>
    <dgm:pt modelId="{1A55FEB5-5C94-4336-9B28-D0660E8F61C0}">
      <dgm:prSet/>
      <dgm:spPr>
        <a:solidFill>
          <a:srgbClr val="003763"/>
        </a:solidFill>
      </dgm:spPr>
      <dgm:t>
        <a:bodyPr/>
        <a:lstStyle/>
        <a:p>
          <a:pPr>
            <a:lnSpc>
              <a:spcPct val="100000"/>
            </a:lnSpc>
          </a:pPr>
          <a:r>
            <a:rPr lang="nl-BE" dirty="0" err="1"/>
            <a:t>Penetration</a:t>
          </a:r>
          <a:r>
            <a:rPr lang="nl-BE" dirty="0"/>
            <a:t> test</a:t>
          </a:r>
          <a:endParaRPr lang="en-US" dirty="0"/>
        </a:p>
      </dgm:t>
    </dgm:pt>
    <dgm:pt modelId="{91D2711E-F67A-437B-BDA7-CCFD3281F7FB}" type="parTrans" cxnId="{C92F49B6-445F-48F9-903D-B65B6FABE98E}">
      <dgm:prSet/>
      <dgm:spPr/>
      <dgm:t>
        <a:bodyPr/>
        <a:lstStyle/>
        <a:p>
          <a:endParaRPr lang="nl-BE"/>
        </a:p>
      </dgm:t>
    </dgm:pt>
    <dgm:pt modelId="{F9B65A63-BF6C-4AC6-846B-242DE2567732}" type="sibTrans" cxnId="{C92F49B6-445F-48F9-903D-B65B6FABE98E}">
      <dgm:prSet/>
      <dgm:spPr/>
      <dgm:t>
        <a:bodyPr/>
        <a:lstStyle/>
        <a:p>
          <a:endParaRPr lang="nl-BE"/>
        </a:p>
      </dgm:t>
    </dgm:pt>
    <dgm:pt modelId="{C1E47718-FC82-4FB3-ACB6-8B370283119B}">
      <dgm:prSet/>
      <dgm:spPr>
        <a:solidFill>
          <a:srgbClr val="003763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 err="1"/>
            <a:t>Mailboxen</a:t>
          </a:r>
          <a:r>
            <a:rPr lang="en-US" dirty="0"/>
            <a:t> </a:t>
          </a:r>
          <a:r>
            <a:rPr lang="en-US" dirty="0" err="1"/>
            <a:t>beveiligd</a:t>
          </a:r>
          <a:endParaRPr lang="en-US" dirty="0"/>
        </a:p>
      </dgm:t>
    </dgm:pt>
    <dgm:pt modelId="{88FE3645-F4A8-43E1-B436-13876BF8A470}" type="parTrans" cxnId="{77CF3B3E-1AA0-4CC3-8AF1-CA2BB5BAD6FA}">
      <dgm:prSet/>
      <dgm:spPr/>
      <dgm:t>
        <a:bodyPr/>
        <a:lstStyle/>
        <a:p>
          <a:endParaRPr lang="nl-BE"/>
        </a:p>
      </dgm:t>
    </dgm:pt>
    <dgm:pt modelId="{41B0C770-0CC3-470F-9111-10508E75381D}" type="sibTrans" cxnId="{77CF3B3E-1AA0-4CC3-8AF1-CA2BB5BAD6FA}">
      <dgm:prSet/>
      <dgm:spPr/>
      <dgm:t>
        <a:bodyPr/>
        <a:lstStyle/>
        <a:p>
          <a:endParaRPr lang="nl-BE"/>
        </a:p>
      </dgm:t>
    </dgm:pt>
    <dgm:pt modelId="{023BC57D-224B-4A7A-883D-0CF2219BCB04}" type="pres">
      <dgm:prSet presAssocID="{0288A3BC-7E41-4A1C-8DCE-7A7DFB027333}" presName="linear" presStyleCnt="0">
        <dgm:presLayoutVars>
          <dgm:animLvl val="lvl"/>
          <dgm:resizeHandles val="exact"/>
        </dgm:presLayoutVars>
      </dgm:prSet>
      <dgm:spPr/>
    </dgm:pt>
    <dgm:pt modelId="{285C1100-4185-4784-BF03-EDBF4A87C67E}" type="pres">
      <dgm:prSet presAssocID="{8F89FC14-4213-4860-9C27-58023597D0D7}" presName="parentText" presStyleLbl="node1" presStyleIdx="0" presStyleCnt="4" custLinFactNeighborX="7212" custLinFactNeighborY="-14317">
        <dgm:presLayoutVars>
          <dgm:chMax val="0"/>
          <dgm:bulletEnabled val="1"/>
        </dgm:presLayoutVars>
      </dgm:prSet>
      <dgm:spPr/>
    </dgm:pt>
    <dgm:pt modelId="{2835762C-889F-420D-B186-6673DEEF9631}" type="pres">
      <dgm:prSet presAssocID="{BC5C7090-9314-4AAE-A1D4-D95A6F90CD44}" presName="spacer" presStyleCnt="0"/>
      <dgm:spPr/>
    </dgm:pt>
    <dgm:pt modelId="{DB367526-E8CF-473C-B7B0-CE7DCF7F56BE}" type="pres">
      <dgm:prSet presAssocID="{A010F469-FFDB-4D78-83E3-8073A8CC13B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F80ECCF-0C48-4480-BD3D-D9A73829C1C3}" type="pres">
      <dgm:prSet presAssocID="{3A68FB33-61FB-49CA-B8EC-608CDB05783B}" presName="spacer" presStyleCnt="0"/>
      <dgm:spPr/>
    </dgm:pt>
    <dgm:pt modelId="{FADA54CF-FD40-42B4-AABD-661A46665802}" type="pres">
      <dgm:prSet presAssocID="{C1E47718-FC82-4FB3-ACB6-8B370283119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34341E6-AB4F-4002-806F-9D77942DD5AA}" type="pres">
      <dgm:prSet presAssocID="{41B0C770-0CC3-470F-9111-10508E75381D}" presName="spacer" presStyleCnt="0"/>
      <dgm:spPr/>
    </dgm:pt>
    <dgm:pt modelId="{75FD7781-6E13-46F9-A213-4ED8C860018C}" type="pres">
      <dgm:prSet presAssocID="{1A55FEB5-5C94-4336-9B28-D0660E8F61C0}" presName="parentText" presStyleLbl="node1" presStyleIdx="3" presStyleCnt="4" custLinFactNeighborX="-419" custLinFactNeighborY="35455">
        <dgm:presLayoutVars>
          <dgm:chMax val="0"/>
          <dgm:bulletEnabled val="1"/>
        </dgm:presLayoutVars>
      </dgm:prSet>
      <dgm:spPr/>
    </dgm:pt>
  </dgm:ptLst>
  <dgm:cxnLst>
    <dgm:cxn modelId="{8A448F00-7E1A-4282-8D05-600A63BC91F2}" type="presOf" srcId="{1A55FEB5-5C94-4336-9B28-D0660E8F61C0}" destId="{75FD7781-6E13-46F9-A213-4ED8C860018C}" srcOrd="0" destOrd="0" presId="urn:microsoft.com/office/officeart/2005/8/layout/vList2"/>
    <dgm:cxn modelId="{B4AA1D39-7B77-45AC-9B94-8FBAB55283D8}" type="presOf" srcId="{8F89FC14-4213-4860-9C27-58023597D0D7}" destId="{285C1100-4185-4784-BF03-EDBF4A87C67E}" srcOrd="0" destOrd="0" presId="urn:microsoft.com/office/officeart/2005/8/layout/vList2"/>
    <dgm:cxn modelId="{77CF3B3E-1AA0-4CC3-8AF1-CA2BB5BAD6FA}" srcId="{0288A3BC-7E41-4A1C-8DCE-7A7DFB027333}" destId="{C1E47718-FC82-4FB3-ACB6-8B370283119B}" srcOrd="2" destOrd="0" parTransId="{88FE3645-F4A8-43E1-B436-13876BF8A470}" sibTransId="{41B0C770-0CC3-470F-9111-10508E75381D}"/>
    <dgm:cxn modelId="{346CA855-BFA7-4517-878A-B00EB7F57F85}" type="presOf" srcId="{C1E47718-FC82-4FB3-ACB6-8B370283119B}" destId="{FADA54CF-FD40-42B4-AABD-661A46665802}" srcOrd="0" destOrd="0" presId="urn:microsoft.com/office/officeart/2005/8/layout/vList2"/>
    <dgm:cxn modelId="{E77E60AD-7862-4FBB-B779-3AF3FA95393F}" srcId="{0288A3BC-7E41-4A1C-8DCE-7A7DFB027333}" destId="{A010F469-FFDB-4D78-83E3-8073A8CC13B1}" srcOrd="1" destOrd="0" parTransId="{D3EDAAF8-7ACF-4A9A-86D2-3593CF431529}" sibTransId="{3A68FB33-61FB-49CA-B8EC-608CDB05783B}"/>
    <dgm:cxn modelId="{C92F49B6-445F-48F9-903D-B65B6FABE98E}" srcId="{0288A3BC-7E41-4A1C-8DCE-7A7DFB027333}" destId="{1A55FEB5-5C94-4336-9B28-D0660E8F61C0}" srcOrd="3" destOrd="0" parTransId="{91D2711E-F67A-437B-BDA7-CCFD3281F7FB}" sibTransId="{F9B65A63-BF6C-4AC6-846B-242DE2567732}"/>
    <dgm:cxn modelId="{D4A03BC0-8E37-4089-9FD9-8C91F9231972}" srcId="{0288A3BC-7E41-4A1C-8DCE-7A7DFB027333}" destId="{8F89FC14-4213-4860-9C27-58023597D0D7}" srcOrd="0" destOrd="0" parTransId="{2AED3268-D546-4AB0-AE02-DA6A4F83C7F4}" sibTransId="{BC5C7090-9314-4AAE-A1D4-D95A6F90CD44}"/>
    <dgm:cxn modelId="{43D6BAC0-2199-440A-A356-4ACF6D713F15}" type="presOf" srcId="{0288A3BC-7E41-4A1C-8DCE-7A7DFB027333}" destId="{023BC57D-224B-4A7A-883D-0CF2219BCB04}" srcOrd="0" destOrd="0" presId="urn:microsoft.com/office/officeart/2005/8/layout/vList2"/>
    <dgm:cxn modelId="{2B3800CF-EE01-4B32-A791-0F6F99660D7D}" type="presOf" srcId="{A010F469-FFDB-4D78-83E3-8073A8CC13B1}" destId="{DB367526-E8CF-473C-B7B0-CE7DCF7F56BE}" srcOrd="0" destOrd="0" presId="urn:microsoft.com/office/officeart/2005/8/layout/vList2"/>
    <dgm:cxn modelId="{FABD77B2-4636-474D-8BF8-C4BD6B32AED6}" type="presParOf" srcId="{023BC57D-224B-4A7A-883D-0CF2219BCB04}" destId="{285C1100-4185-4784-BF03-EDBF4A87C67E}" srcOrd="0" destOrd="0" presId="urn:microsoft.com/office/officeart/2005/8/layout/vList2"/>
    <dgm:cxn modelId="{FF50C0E8-7464-4D67-A50A-33B6CA44D4C3}" type="presParOf" srcId="{023BC57D-224B-4A7A-883D-0CF2219BCB04}" destId="{2835762C-889F-420D-B186-6673DEEF9631}" srcOrd="1" destOrd="0" presId="urn:microsoft.com/office/officeart/2005/8/layout/vList2"/>
    <dgm:cxn modelId="{BB2EB993-1446-4732-B88E-63131DD9AA86}" type="presParOf" srcId="{023BC57D-224B-4A7A-883D-0CF2219BCB04}" destId="{DB367526-E8CF-473C-B7B0-CE7DCF7F56BE}" srcOrd="2" destOrd="0" presId="urn:microsoft.com/office/officeart/2005/8/layout/vList2"/>
    <dgm:cxn modelId="{CDDE0550-C86E-4808-A40D-BFBB7984B242}" type="presParOf" srcId="{023BC57D-224B-4A7A-883D-0CF2219BCB04}" destId="{FF80ECCF-0C48-4480-BD3D-D9A73829C1C3}" srcOrd="3" destOrd="0" presId="urn:microsoft.com/office/officeart/2005/8/layout/vList2"/>
    <dgm:cxn modelId="{92C07708-4F4A-4530-8048-B407A85D6FAF}" type="presParOf" srcId="{023BC57D-224B-4A7A-883D-0CF2219BCB04}" destId="{FADA54CF-FD40-42B4-AABD-661A46665802}" srcOrd="4" destOrd="0" presId="urn:microsoft.com/office/officeart/2005/8/layout/vList2"/>
    <dgm:cxn modelId="{8E6BC629-CD1D-4915-B3DB-27F7E07470A2}" type="presParOf" srcId="{023BC57D-224B-4A7A-883D-0CF2219BCB04}" destId="{A34341E6-AB4F-4002-806F-9D77942DD5AA}" srcOrd="5" destOrd="0" presId="urn:microsoft.com/office/officeart/2005/8/layout/vList2"/>
    <dgm:cxn modelId="{165F49E0-89B0-4BA3-89B3-B203F6EB75E7}" type="presParOf" srcId="{023BC57D-224B-4A7A-883D-0CF2219BCB04}" destId="{75FD7781-6E13-46F9-A213-4ED8C860018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288A3BC-7E41-4A1C-8DCE-7A7DFB027333}" type="doc">
      <dgm:prSet loTypeId="urn:microsoft.com/office/officeart/2005/8/layout/vList2" loCatId="list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8F89FC14-4213-4860-9C27-58023597D0D7}">
      <dgm:prSet/>
      <dgm:spPr>
        <a:solidFill>
          <a:srgbClr val="003763"/>
        </a:solidFill>
      </dgm:spPr>
      <dgm:t>
        <a:bodyPr/>
        <a:lstStyle/>
        <a:p>
          <a:pPr algn="l">
            <a:lnSpc>
              <a:spcPct val="100000"/>
            </a:lnSpc>
          </a:pPr>
          <a:r>
            <a:rPr lang="en-US" dirty="0"/>
            <a:t>Tagged </a:t>
          </a:r>
          <a:r>
            <a:rPr lang="en-US" dirty="0" err="1"/>
            <a:t>en</a:t>
          </a:r>
          <a:r>
            <a:rPr lang="en-US" dirty="0"/>
            <a:t> untagged VLAN’s</a:t>
          </a:r>
        </a:p>
      </dgm:t>
    </dgm:pt>
    <dgm:pt modelId="{2AED3268-D546-4AB0-AE02-DA6A4F83C7F4}" type="parTrans" cxnId="{D4A03BC0-8E37-4089-9FD9-8C91F9231972}">
      <dgm:prSet/>
      <dgm:spPr/>
      <dgm:t>
        <a:bodyPr/>
        <a:lstStyle/>
        <a:p>
          <a:endParaRPr lang="en-US"/>
        </a:p>
      </dgm:t>
    </dgm:pt>
    <dgm:pt modelId="{BC5C7090-9314-4AAE-A1D4-D95A6F90CD44}" type="sibTrans" cxnId="{D4A03BC0-8E37-4089-9FD9-8C91F9231972}">
      <dgm:prSet/>
      <dgm:spPr/>
      <dgm:t>
        <a:bodyPr/>
        <a:lstStyle/>
        <a:p>
          <a:endParaRPr lang="en-US"/>
        </a:p>
      </dgm:t>
    </dgm:pt>
    <dgm:pt modelId="{A010F469-FFDB-4D78-83E3-8073A8CC13B1}">
      <dgm:prSet/>
      <dgm:spPr>
        <a:solidFill>
          <a:srgbClr val="003763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Open </a:t>
          </a:r>
          <a:r>
            <a:rPr lang="en-US" dirty="0" err="1"/>
            <a:t>en</a:t>
          </a:r>
          <a:r>
            <a:rPr lang="en-US" dirty="0"/>
            <a:t> </a:t>
          </a:r>
          <a:r>
            <a:rPr lang="en-US" dirty="0" err="1"/>
            <a:t>gesloten</a:t>
          </a:r>
          <a:r>
            <a:rPr lang="en-US" dirty="0"/>
            <a:t> interface</a:t>
          </a:r>
        </a:p>
      </dgm:t>
    </dgm:pt>
    <dgm:pt modelId="{D3EDAAF8-7ACF-4A9A-86D2-3593CF431529}" type="parTrans" cxnId="{E77E60AD-7862-4FBB-B779-3AF3FA95393F}">
      <dgm:prSet/>
      <dgm:spPr/>
      <dgm:t>
        <a:bodyPr/>
        <a:lstStyle/>
        <a:p>
          <a:endParaRPr lang="nl-BE"/>
        </a:p>
      </dgm:t>
    </dgm:pt>
    <dgm:pt modelId="{3A68FB33-61FB-49CA-B8EC-608CDB05783B}" type="sibTrans" cxnId="{E77E60AD-7862-4FBB-B779-3AF3FA95393F}">
      <dgm:prSet/>
      <dgm:spPr/>
      <dgm:t>
        <a:bodyPr/>
        <a:lstStyle/>
        <a:p>
          <a:endParaRPr lang="nl-BE"/>
        </a:p>
      </dgm:t>
    </dgm:pt>
    <dgm:pt modelId="{C1E47718-FC82-4FB3-ACB6-8B370283119B}">
      <dgm:prSet/>
      <dgm:spPr>
        <a:solidFill>
          <a:srgbClr val="003763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 err="1"/>
            <a:t>Wachtwoorden</a:t>
          </a:r>
          <a:r>
            <a:rPr lang="en-US" dirty="0"/>
            <a:t> </a:t>
          </a:r>
          <a:r>
            <a:rPr lang="en-US" dirty="0" err="1"/>
            <a:t>aangepast</a:t>
          </a:r>
          <a:endParaRPr lang="en-US" dirty="0"/>
        </a:p>
      </dgm:t>
    </dgm:pt>
    <dgm:pt modelId="{88FE3645-F4A8-43E1-B436-13876BF8A470}" type="parTrans" cxnId="{77CF3B3E-1AA0-4CC3-8AF1-CA2BB5BAD6FA}">
      <dgm:prSet/>
      <dgm:spPr/>
      <dgm:t>
        <a:bodyPr/>
        <a:lstStyle/>
        <a:p>
          <a:endParaRPr lang="nl-BE"/>
        </a:p>
      </dgm:t>
    </dgm:pt>
    <dgm:pt modelId="{41B0C770-0CC3-470F-9111-10508E75381D}" type="sibTrans" cxnId="{77CF3B3E-1AA0-4CC3-8AF1-CA2BB5BAD6FA}">
      <dgm:prSet/>
      <dgm:spPr/>
      <dgm:t>
        <a:bodyPr/>
        <a:lstStyle/>
        <a:p>
          <a:endParaRPr lang="nl-BE"/>
        </a:p>
      </dgm:t>
    </dgm:pt>
    <dgm:pt modelId="{023BC57D-224B-4A7A-883D-0CF2219BCB04}" type="pres">
      <dgm:prSet presAssocID="{0288A3BC-7E41-4A1C-8DCE-7A7DFB027333}" presName="linear" presStyleCnt="0">
        <dgm:presLayoutVars>
          <dgm:animLvl val="lvl"/>
          <dgm:resizeHandles val="exact"/>
        </dgm:presLayoutVars>
      </dgm:prSet>
      <dgm:spPr/>
    </dgm:pt>
    <dgm:pt modelId="{285C1100-4185-4784-BF03-EDBF4A87C67E}" type="pres">
      <dgm:prSet presAssocID="{8F89FC14-4213-4860-9C27-58023597D0D7}" presName="parentText" presStyleLbl="node1" presStyleIdx="0" presStyleCnt="3" custLinFactNeighborX="7212" custLinFactNeighborY="-14317">
        <dgm:presLayoutVars>
          <dgm:chMax val="0"/>
          <dgm:bulletEnabled val="1"/>
        </dgm:presLayoutVars>
      </dgm:prSet>
      <dgm:spPr/>
    </dgm:pt>
    <dgm:pt modelId="{2835762C-889F-420D-B186-6673DEEF9631}" type="pres">
      <dgm:prSet presAssocID="{BC5C7090-9314-4AAE-A1D4-D95A6F90CD44}" presName="spacer" presStyleCnt="0"/>
      <dgm:spPr/>
    </dgm:pt>
    <dgm:pt modelId="{DB367526-E8CF-473C-B7B0-CE7DCF7F56BE}" type="pres">
      <dgm:prSet presAssocID="{A010F469-FFDB-4D78-83E3-8073A8CC13B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F80ECCF-0C48-4480-BD3D-D9A73829C1C3}" type="pres">
      <dgm:prSet presAssocID="{3A68FB33-61FB-49CA-B8EC-608CDB05783B}" presName="spacer" presStyleCnt="0"/>
      <dgm:spPr/>
    </dgm:pt>
    <dgm:pt modelId="{FADA54CF-FD40-42B4-AABD-661A46665802}" type="pres">
      <dgm:prSet presAssocID="{C1E47718-FC82-4FB3-ACB6-8B370283119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4AA1D39-7B77-45AC-9B94-8FBAB55283D8}" type="presOf" srcId="{8F89FC14-4213-4860-9C27-58023597D0D7}" destId="{285C1100-4185-4784-BF03-EDBF4A87C67E}" srcOrd="0" destOrd="0" presId="urn:microsoft.com/office/officeart/2005/8/layout/vList2"/>
    <dgm:cxn modelId="{77CF3B3E-1AA0-4CC3-8AF1-CA2BB5BAD6FA}" srcId="{0288A3BC-7E41-4A1C-8DCE-7A7DFB027333}" destId="{C1E47718-FC82-4FB3-ACB6-8B370283119B}" srcOrd="2" destOrd="0" parTransId="{88FE3645-F4A8-43E1-B436-13876BF8A470}" sibTransId="{41B0C770-0CC3-470F-9111-10508E75381D}"/>
    <dgm:cxn modelId="{346CA855-BFA7-4517-878A-B00EB7F57F85}" type="presOf" srcId="{C1E47718-FC82-4FB3-ACB6-8B370283119B}" destId="{FADA54CF-FD40-42B4-AABD-661A46665802}" srcOrd="0" destOrd="0" presId="urn:microsoft.com/office/officeart/2005/8/layout/vList2"/>
    <dgm:cxn modelId="{E77E60AD-7862-4FBB-B779-3AF3FA95393F}" srcId="{0288A3BC-7E41-4A1C-8DCE-7A7DFB027333}" destId="{A010F469-FFDB-4D78-83E3-8073A8CC13B1}" srcOrd="1" destOrd="0" parTransId="{D3EDAAF8-7ACF-4A9A-86D2-3593CF431529}" sibTransId="{3A68FB33-61FB-49CA-B8EC-608CDB05783B}"/>
    <dgm:cxn modelId="{D4A03BC0-8E37-4089-9FD9-8C91F9231972}" srcId="{0288A3BC-7E41-4A1C-8DCE-7A7DFB027333}" destId="{8F89FC14-4213-4860-9C27-58023597D0D7}" srcOrd="0" destOrd="0" parTransId="{2AED3268-D546-4AB0-AE02-DA6A4F83C7F4}" sibTransId="{BC5C7090-9314-4AAE-A1D4-D95A6F90CD44}"/>
    <dgm:cxn modelId="{43D6BAC0-2199-440A-A356-4ACF6D713F15}" type="presOf" srcId="{0288A3BC-7E41-4A1C-8DCE-7A7DFB027333}" destId="{023BC57D-224B-4A7A-883D-0CF2219BCB04}" srcOrd="0" destOrd="0" presId="urn:microsoft.com/office/officeart/2005/8/layout/vList2"/>
    <dgm:cxn modelId="{2B3800CF-EE01-4B32-A791-0F6F99660D7D}" type="presOf" srcId="{A010F469-FFDB-4D78-83E3-8073A8CC13B1}" destId="{DB367526-E8CF-473C-B7B0-CE7DCF7F56BE}" srcOrd="0" destOrd="0" presId="urn:microsoft.com/office/officeart/2005/8/layout/vList2"/>
    <dgm:cxn modelId="{FABD77B2-4636-474D-8BF8-C4BD6B32AED6}" type="presParOf" srcId="{023BC57D-224B-4A7A-883D-0CF2219BCB04}" destId="{285C1100-4185-4784-BF03-EDBF4A87C67E}" srcOrd="0" destOrd="0" presId="urn:microsoft.com/office/officeart/2005/8/layout/vList2"/>
    <dgm:cxn modelId="{FF50C0E8-7464-4D67-A50A-33B6CA44D4C3}" type="presParOf" srcId="{023BC57D-224B-4A7A-883D-0CF2219BCB04}" destId="{2835762C-889F-420D-B186-6673DEEF9631}" srcOrd="1" destOrd="0" presId="urn:microsoft.com/office/officeart/2005/8/layout/vList2"/>
    <dgm:cxn modelId="{BB2EB993-1446-4732-B88E-63131DD9AA86}" type="presParOf" srcId="{023BC57D-224B-4A7A-883D-0CF2219BCB04}" destId="{DB367526-E8CF-473C-B7B0-CE7DCF7F56BE}" srcOrd="2" destOrd="0" presId="urn:microsoft.com/office/officeart/2005/8/layout/vList2"/>
    <dgm:cxn modelId="{CDDE0550-C86E-4808-A40D-BFBB7984B242}" type="presParOf" srcId="{023BC57D-224B-4A7A-883D-0CF2219BCB04}" destId="{FF80ECCF-0C48-4480-BD3D-D9A73829C1C3}" srcOrd="3" destOrd="0" presId="urn:microsoft.com/office/officeart/2005/8/layout/vList2"/>
    <dgm:cxn modelId="{92C07708-4F4A-4530-8048-B407A85D6FAF}" type="presParOf" srcId="{023BC57D-224B-4A7A-883D-0CF2219BCB04}" destId="{FADA54CF-FD40-42B4-AABD-661A4666580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288A3BC-7E41-4A1C-8DCE-7A7DFB027333}" type="doc">
      <dgm:prSet loTypeId="urn:microsoft.com/office/officeart/2005/8/layout/vList2" loCatId="list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8F89FC14-4213-4860-9C27-58023597D0D7}">
      <dgm:prSet/>
      <dgm:spPr>
        <a:solidFill>
          <a:srgbClr val="003763"/>
        </a:solidFill>
      </dgm:spPr>
      <dgm:t>
        <a:bodyPr/>
        <a:lstStyle/>
        <a:p>
          <a:pPr algn="l">
            <a:lnSpc>
              <a:spcPct val="100000"/>
            </a:lnSpc>
          </a:pPr>
          <a:r>
            <a:rPr lang="en-US" dirty="0"/>
            <a:t>ESXI 7.0</a:t>
          </a:r>
        </a:p>
      </dgm:t>
    </dgm:pt>
    <dgm:pt modelId="{2AED3268-D546-4AB0-AE02-DA6A4F83C7F4}" type="parTrans" cxnId="{D4A03BC0-8E37-4089-9FD9-8C91F9231972}">
      <dgm:prSet/>
      <dgm:spPr/>
      <dgm:t>
        <a:bodyPr/>
        <a:lstStyle/>
        <a:p>
          <a:endParaRPr lang="en-US"/>
        </a:p>
      </dgm:t>
    </dgm:pt>
    <dgm:pt modelId="{BC5C7090-9314-4AAE-A1D4-D95A6F90CD44}" type="sibTrans" cxnId="{D4A03BC0-8E37-4089-9FD9-8C91F9231972}">
      <dgm:prSet/>
      <dgm:spPr/>
      <dgm:t>
        <a:bodyPr/>
        <a:lstStyle/>
        <a:p>
          <a:endParaRPr lang="en-US"/>
        </a:p>
      </dgm:t>
    </dgm:pt>
    <dgm:pt modelId="{A010F469-FFDB-4D78-83E3-8073A8CC13B1}">
      <dgm:prSet/>
      <dgm:spPr>
        <a:solidFill>
          <a:srgbClr val="003763"/>
        </a:solidFill>
      </dgm:spPr>
      <dgm:t>
        <a:bodyPr/>
        <a:lstStyle/>
        <a:p>
          <a:pPr>
            <a:lnSpc>
              <a:spcPct val="100000"/>
            </a:lnSpc>
          </a:pPr>
          <a:r>
            <a:rPr lang="nl-BE" dirty="0"/>
            <a:t>Virtuele Servers</a:t>
          </a:r>
          <a:endParaRPr lang="en-US" dirty="0"/>
        </a:p>
      </dgm:t>
    </dgm:pt>
    <dgm:pt modelId="{D3EDAAF8-7ACF-4A9A-86D2-3593CF431529}" type="parTrans" cxnId="{E77E60AD-7862-4FBB-B779-3AF3FA95393F}">
      <dgm:prSet/>
      <dgm:spPr/>
      <dgm:t>
        <a:bodyPr/>
        <a:lstStyle/>
        <a:p>
          <a:endParaRPr lang="nl-BE"/>
        </a:p>
      </dgm:t>
    </dgm:pt>
    <dgm:pt modelId="{3A68FB33-61FB-49CA-B8EC-608CDB05783B}" type="sibTrans" cxnId="{E77E60AD-7862-4FBB-B779-3AF3FA95393F}">
      <dgm:prSet/>
      <dgm:spPr/>
      <dgm:t>
        <a:bodyPr/>
        <a:lstStyle/>
        <a:p>
          <a:endParaRPr lang="nl-BE"/>
        </a:p>
      </dgm:t>
    </dgm:pt>
    <dgm:pt modelId="{C1E47718-FC82-4FB3-ACB6-8B370283119B}">
      <dgm:prSet/>
      <dgm:spPr>
        <a:solidFill>
          <a:srgbClr val="003763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Hypervisor Type 1</a:t>
          </a:r>
        </a:p>
      </dgm:t>
    </dgm:pt>
    <dgm:pt modelId="{88FE3645-F4A8-43E1-B436-13876BF8A470}" type="parTrans" cxnId="{77CF3B3E-1AA0-4CC3-8AF1-CA2BB5BAD6FA}">
      <dgm:prSet/>
      <dgm:spPr/>
      <dgm:t>
        <a:bodyPr/>
        <a:lstStyle/>
        <a:p>
          <a:endParaRPr lang="nl-BE"/>
        </a:p>
      </dgm:t>
    </dgm:pt>
    <dgm:pt modelId="{41B0C770-0CC3-470F-9111-10508E75381D}" type="sibTrans" cxnId="{77CF3B3E-1AA0-4CC3-8AF1-CA2BB5BAD6FA}">
      <dgm:prSet/>
      <dgm:spPr/>
      <dgm:t>
        <a:bodyPr/>
        <a:lstStyle/>
        <a:p>
          <a:endParaRPr lang="nl-BE"/>
        </a:p>
      </dgm:t>
    </dgm:pt>
    <dgm:pt modelId="{023BC57D-224B-4A7A-883D-0CF2219BCB04}" type="pres">
      <dgm:prSet presAssocID="{0288A3BC-7E41-4A1C-8DCE-7A7DFB027333}" presName="linear" presStyleCnt="0">
        <dgm:presLayoutVars>
          <dgm:animLvl val="lvl"/>
          <dgm:resizeHandles val="exact"/>
        </dgm:presLayoutVars>
      </dgm:prSet>
      <dgm:spPr/>
    </dgm:pt>
    <dgm:pt modelId="{285C1100-4185-4784-BF03-EDBF4A87C67E}" type="pres">
      <dgm:prSet presAssocID="{8F89FC14-4213-4860-9C27-58023597D0D7}" presName="parentText" presStyleLbl="node1" presStyleIdx="0" presStyleCnt="3" custLinFactNeighborX="-5414" custLinFactNeighborY="-18872">
        <dgm:presLayoutVars>
          <dgm:chMax val="0"/>
          <dgm:bulletEnabled val="1"/>
        </dgm:presLayoutVars>
      </dgm:prSet>
      <dgm:spPr/>
    </dgm:pt>
    <dgm:pt modelId="{2835762C-889F-420D-B186-6673DEEF9631}" type="pres">
      <dgm:prSet presAssocID="{BC5C7090-9314-4AAE-A1D4-D95A6F90CD44}" presName="spacer" presStyleCnt="0"/>
      <dgm:spPr/>
    </dgm:pt>
    <dgm:pt modelId="{DB367526-E8CF-473C-B7B0-CE7DCF7F56BE}" type="pres">
      <dgm:prSet presAssocID="{A010F469-FFDB-4D78-83E3-8073A8CC13B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F80ECCF-0C48-4480-BD3D-D9A73829C1C3}" type="pres">
      <dgm:prSet presAssocID="{3A68FB33-61FB-49CA-B8EC-608CDB05783B}" presName="spacer" presStyleCnt="0"/>
      <dgm:spPr/>
    </dgm:pt>
    <dgm:pt modelId="{FADA54CF-FD40-42B4-AABD-661A46665802}" type="pres">
      <dgm:prSet presAssocID="{C1E47718-FC82-4FB3-ACB6-8B370283119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4AA1D39-7B77-45AC-9B94-8FBAB55283D8}" type="presOf" srcId="{8F89FC14-4213-4860-9C27-58023597D0D7}" destId="{285C1100-4185-4784-BF03-EDBF4A87C67E}" srcOrd="0" destOrd="0" presId="urn:microsoft.com/office/officeart/2005/8/layout/vList2"/>
    <dgm:cxn modelId="{77CF3B3E-1AA0-4CC3-8AF1-CA2BB5BAD6FA}" srcId="{0288A3BC-7E41-4A1C-8DCE-7A7DFB027333}" destId="{C1E47718-FC82-4FB3-ACB6-8B370283119B}" srcOrd="2" destOrd="0" parTransId="{88FE3645-F4A8-43E1-B436-13876BF8A470}" sibTransId="{41B0C770-0CC3-470F-9111-10508E75381D}"/>
    <dgm:cxn modelId="{346CA855-BFA7-4517-878A-B00EB7F57F85}" type="presOf" srcId="{C1E47718-FC82-4FB3-ACB6-8B370283119B}" destId="{FADA54CF-FD40-42B4-AABD-661A46665802}" srcOrd="0" destOrd="0" presId="urn:microsoft.com/office/officeart/2005/8/layout/vList2"/>
    <dgm:cxn modelId="{E77E60AD-7862-4FBB-B779-3AF3FA95393F}" srcId="{0288A3BC-7E41-4A1C-8DCE-7A7DFB027333}" destId="{A010F469-FFDB-4D78-83E3-8073A8CC13B1}" srcOrd="1" destOrd="0" parTransId="{D3EDAAF8-7ACF-4A9A-86D2-3593CF431529}" sibTransId="{3A68FB33-61FB-49CA-B8EC-608CDB05783B}"/>
    <dgm:cxn modelId="{D4A03BC0-8E37-4089-9FD9-8C91F9231972}" srcId="{0288A3BC-7E41-4A1C-8DCE-7A7DFB027333}" destId="{8F89FC14-4213-4860-9C27-58023597D0D7}" srcOrd="0" destOrd="0" parTransId="{2AED3268-D546-4AB0-AE02-DA6A4F83C7F4}" sibTransId="{BC5C7090-9314-4AAE-A1D4-D95A6F90CD44}"/>
    <dgm:cxn modelId="{43D6BAC0-2199-440A-A356-4ACF6D713F15}" type="presOf" srcId="{0288A3BC-7E41-4A1C-8DCE-7A7DFB027333}" destId="{023BC57D-224B-4A7A-883D-0CF2219BCB04}" srcOrd="0" destOrd="0" presId="urn:microsoft.com/office/officeart/2005/8/layout/vList2"/>
    <dgm:cxn modelId="{2B3800CF-EE01-4B32-A791-0F6F99660D7D}" type="presOf" srcId="{A010F469-FFDB-4D78-83E3-8073A8CC13B1}" destId="{DB367526-E8CF-473C-B7B0-CE7DCF7F56BE}" srcOrd="0" destOrd="0" presId="urn:microsoft.com/office/officeart/2005/8/layout/vList2"/>
    <dgm:cxn modelId="{FABD77B2-4636-474D-8BF8-C4BD6B32AED6}" type="presParOf" srcId="{023BC57D-224B-4A7A-883D-0CF2219BCB04}" destId="{285C1100-4185-4784-BF03-EDBF4A87C67E}" srcOrd="0" destOrd="0" presId="urn:microsoft.com/office/officeart/2005/8/layout/vList2"/>
    <dgm:cxn modelId="{FF50C0E8-7464-4D67-A50A-33B6CA44D4C3}" type="presParOf" srcId="{023BC57D-224B-4A7A-883D-0CF2219BCB04}" destId="{2835762C-889F-420D-B186-6673DEEF9631}" srcOrd="1" destOrd="0" presId="urn:microsoft.com/office/officeart/2005/8/layout/vList2"/>
    <dgm:cxn modelId="{BB2EB993-1446-4732-B88E-63131DD9AA86}" type="presParOf" srcId="{023BC57D-224B-4A7A-883D-0CF2219BCB04}" destId="{DB367526-E8CF-473C-B7B0-CE7DCF7F56BE}" srcOrd="2" destOrd="0" presId="urn:microsoft.com/office/officeart/2005/8/layout/vList2"/>
    <dgm:cxn modelId="{CDDE0550-C86E-4808-A40D-BFBB7984B242}" type="presParOf" srcId="{023BC57D-224B-4A7A-883D-0CF2219BCB04}" destId="{FF80ECCF-0C48-4480-BD3D-D9A73829C1C3}" srcOrd="3" destOrd="0" presId="urn:microsoft.com/office/officeart/2005/8/layout/vList2"/>
    <dgm:cxn modelId="{92C07708-4F4A-4530-8048-B407A85D6FAF}" type="presParOf" srcId="{023BC57D-224B-4A7A-883D-0CF2219BCB04}" destId="{FADA54CF-FD40-42B4-AABD-661A4666580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288A3BC-7E41-4A1C-8DCE-7A7DFB027333}" type="doc">
      <dgm:prSet loTypeId="urn:microsoft.com/office/officeart/2005/8/layout/vList2" loCatId="list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8F89FC14-4213-4860-9C27-58023597D0D7}">
      <dgm:prSet/>
      <dgm:spPr>
        <a:solidFill>
          <a:srgbClr val="003763"/>
        </a:solidFill>
      </dgm:spPr>
      <dgm:t>
        <a:bodyPr/>
        <a:lstStyle/>
        <a:p>
          <a:pPr algn="l">
            <a:lnSpc>
              <a:spcPct val="100000"/>
            </a:lnSpc>
          </a:pPr>
          <a:r>
            <a:rPr lang="en-US" dirty="0" err="1"/>
            <a:t>Eerste</a:t>
          </a:r>
          <a:r>
            <a:rPr lang="en-US" dirty="0"/>
            <a:t> </a:t>
          </a:r>
          <a:r>
            <a:rPr lang="en-US" dirty="0" err="1"/>
            <a:t>virtuele</a:t>
          </a:r>
          <a:r>
            <a:rPr lang="en-US" dirty="0"/>
            <a:t> machine</a:t>
          </a:r>
        </a:p>
      </dgm:t>
    </dgm:pt>
    <dgm:pt modelId="{2AED3268-D546-4AB0-AE02-DA6A4F83C7F4}" type="parTrans" cxnId="{D4A03BC0-8E37-4089-9FD9-8C91F9231972}">
      <dgm:prSet/>
      <dgm:spPr/>
      <dgm:t>
        <a:bodyPr/>
        <a:lstStyle/>
        <a:p>
          <a:endParaRPr lang="en-US"/>
        </a:p>
      </dgm:t>
    </dgm:pt>
    <dgm:pt modelId="{BC5C7090-9314-4AAE-A1D4-D95A6F90CD44}" type="sibTrans" cxnId="{D4A03BC0-8E37-4089-9FD9-8C91F9231972}">
      <dgm:prSet/>
      <dgm:spPr/>
      <dgm:t>
        <a:bodyPr/>
        <a:lstStyle/>
        <a:p>
          <a:endParaRPr lang="en-US"/>
        </a:p>
      </dgm:t>
    </dgm:pt>
    <dgm:pt modelId="{A010F469-FFDB-4D78-83E3-8073A8CC13B1}">
      <dgm:prSet/>
      <dgm:spPr>
        <a:solidFill>
          <a:srgbClr val="003763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 err="1"/>
            <a:t>Authenticatie</a:t>
          </a:r>
          <a:r>
            <a:rPr lang="en-US" dirty="0"/>
            <a:t> </a:t>
          </a:r>
          <a:r>
            <a:rPr lang="en-US" dirty="0" err="1"/>
            <a:t>aanvragen</a:t>
          </a:r>
          <a:endParaRPr lang="en-US" dirty="0"/>
        </a:p>
      </dgm:t>
    </dgm:pt>
    <dgm:pt modelId="{D3EDAAF8-7ACF-4A9A-86D2-3593CF431529}" type="parTrans" cxnId="{E77E60AD-7862-4FBB-B779-3AF3FA95393F}">
      <dgm:prSet/>
      <dgm:spPr/>
      <dgm:t>
        <a:bodyPr/>
        <a:lstStyle/>
        <a:p>
          <a:endParaRPr lang="nl-BE"/>
        </a:p>
      </dgm:t>
    </dgm:pt>
    <dgm:pt modelId="{3A68FB33-61FB-49CA-B8EC-608CDB05783B}" type="sibTrans" cxnId="{E77E60AD-7862-4FBB-B779-3AF3FA95393F}">
      <dgm:prSet/>
      <dgm:spPr/>
      <dgm:t>
        <a:bodyPr/>
        <a:lstStyle/>
        <a:p>
          <a:endParaRPr lang="nl-BE"/>
        </a:p>
      </dgm:t>
    </dgm:pt>
    <dgm:pt modelId="{C1E47718-FC82-4FB3-ACB6-8B370283119B}">
      <dgm:prSet/>
      <dgm:spPr>
        <a:solidFill>
          <a:srgbClr val="003763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 err="1"/>
            <a:t>Standaard</a:t>
          </a:r>
          <a:r>
            <a:rPr lang="en-US" dirty="0"/>
            <a:t> </a:t>
          </a:r>
          <a:r>
            <a:rPr lang="en-US" dirty="0" err="1"/>
            <a:t>configuratie</a:t>
          </a:r>
          <a:endParaRPr lang="en-US" dirty="0"/>
        </a:p>
      </dgm:t>
    </dgm:pt>
    <dgm:pt modelId="{88FE3645-F4A8-43E1-B436-13876BF8A470}" type="parTrans" cxnId="{77CF3B3E-1AA0-4CC3-8AF1-CA2BB5BAD6FA}">
      <dgm:prSet/>
      <dgm:spPr/>
      <dgm:t>
        <a:bodyPr/>
        <a:lstStyle/>
        <a:p>
          <a:endParaRPr lang="nl-BE"/>
        </a:p>
      </dgm:t>
    </dgm:pt>
    <dgm:pt modelId="{41B0C770-0CC3-470F-9111-10508E75381D}" type="sibTrans" cxnId="{77CF3B3E-1AA0-4CC3-8AF1-CA2BB5BAD6FA}">
      <dgm:prSet/>
      <dgm:spPr/>
      <dgm:t>
        <a:bodyPr/>
        <a:lstStyle/>
        <a:p>
          <a:endParaRPr lang="nl-BE"/>
        </a:p>
      </dgm:t>
    </dgm:pt>
    <dgm:pt modelId="{023BC57D-224B-4A7A-883D-0CF2219BCB04}" type="pres">
      <dgm:prSet presAssocID="{0288A3BC-7E41-4A1C-8DCE-7A7DFB027333}" presName="linear" presStyleCnt="0">
        <dgm:presLayoutVars>
          <dgm:animLvl val="lvl"/>
          <dgm:resizeHandles val="exact"/>
        </dgm:presLayoutVars>
      </dgm:prSet>
      <dgm:spPr/>
    </dgm:pt>
    <dgm:pt modelId="{285C1100-4185-4784-BF03-EDBF4A87C67E}" type="pres">
      <dgm:prSet presAssocID="{8F89FC14-4213-4860-9C27-58023597D0D7}" presName="parentText" presStyleLbl="node1" presStyleIdx="0" presStyleCnt="3" custLinFactNeighborX="7212" custLinFactNeighborY="-14317">
        <dgm:presLayoutVars>
          <dgm:chMax val="0"/>
          <dgm:bulletEnabled val="1"/>
        </dgm:presLayoutVars>
      </dgm:prSet>
      <dgm:spPr/>
    </dgm:pt>
    <dgm:pt modelId="{2835762C-889F-420D-B186-6673DEEF9631}" type="pres">
      <dgm:prSet presAssocID="{BC5C7090-9314-4AAE-A1D4-D95A6F90CD44}" presName="spacer" presStyleCnt="0"/>
      <dgm:spPr/>
    </dgm:pt>
    <dgm:pt modelId="{DB367526-E8CF-473C-B7B0-CE7DCF7F56BE}" type="pres">
      <dgm:prSet presAssocID="{A010F469-FFDB-4D78-83E3-8073A8CC13B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F80ECCF-0C48-4480-BD3D-D9A73829C1C3}" type="pres">
      <dgm:prSet presAssocID="{3A68FB33-61FB-49CA-B8EC-608CDB05783B}" presName="spacer" presStyleCnt="0"/>
      <dgm:spPr/>
    </dgm:pt>
    <dgm:pt modelId="{FADA54CF-FD40-42B4-AABD-661A46665802}" type="pres">
      <dgm:prSet presAssocID="{C1E47718-FC82-4FB3-ACB6-8B370283119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4AA1D39-7B77-45AC-9B94-8FBAB55283D8}" type="presOf" srcId="{8F89FC14-4213-4860-9C27-58023597D0D7}" destId="{285C1100-4185-4784-BF03-EDBF4A87C67E}" srcOrd="0" destOrd="0" presId="urn:microsoft.com/office/officeart/2005/8/layout/vList2"/>
    <dgm:cxn modelId="{77CF3B3E-1AA0-4CC3-8AF1-CA2BB5BAD6FA}" srcId="{0288A3BC-7E41-4A1C-8DCE-7A7DFB027333}" destId="{C1E47718-FC82-4FB3-ACB6-8B370283119B}" srcOrd="2" destOrd="0" parTransId="{88FE3645-F4A8-43E1-B436-13876BF8A470}" sibTransId="{41B0C770-0CC3-470F-9111-10508E75381D}"/>
    <dgm:cxn modelId="{346CA855-BFA7-4517-878A-B00EB7F57F85}" type="presOf" srcId="{C1E47718-FC82-4FB3-ACB6-8B370283119B}" destId="{FADA54CF-FD40-42B4-AABD-661A46665802}" srcOrd="0" destOrd="0" presId="urn:microsoft.com/office/officeart/2005/8/layout/vList2"/>
    <dgm:cxn modelId="{E77E60AD-7862-4FBB-B779-3AF3FA95393F}" srcId="{0288A3BC-7E41-4A1C-8DCE-7A7DFB027333}" destId="{A010F469-FFDB-4D78-83E3-8073A8CC13B1}" srcOrd="1" destOrd="0" parTransId="{D3EDAAF8-7ACF-4A9A-86D2-3593CF431529}" sibTransId="{3A68FB33-61FB-49CA-B8EC-608CDB05783B}"/>
    <dgm:cxn modelId="{D4A03BC0-8E37-4089-9FD9-8C91F9231972}" srcId="{0288A3BC-7E41-4A1C-8DCE-7A7DFB027333}" destId="{8F89FC14-4213-4860-9C27-58023597D0D7}" srcOrd="0" destOrd="0" parTransId="{2AED3268-D546-4AB0-AE02-DA6A4F83C7F4}" sibTransId="{BC5C7090-9314-4AAE-A1D4-D95A6F90CD44}"/>
    <dgm:cxn modelId="{43D6BAC0-2199-440A-A356-4ACF6D713F15}" type="presOf" srcId="{0288A3BC-7E41-4A1C-8DCE-7A7DFB027333}" destId="{023BC57D-224B-4A7A-883D-0CF2219BCB04}" srcOrd="0" destOrd="0" presId="urn:microsoft.com/office/officeart/2005/8/layout/vList2"/>
    <dgm:cxn modelId="{2B3800CF-EE01-4B32-A791-0F6F99660D7D}" type="presOf" srcId="{A010F469-FFDB-4D78-83E3-8073A8CC13B1}" destId="{DB367526-E8CF-473C-B7B0-CE7DCF7F56BE}" srcOrd="0" destOrd="0" presId="urn:microsoft.com/office/officeart/2005/8/layout/vList2"/>
    <dgm:cxn modelId="{FABD77B2-4636-474D-8BF8-C4BD6B32AED6}" type="presParOf" srcId="{023BC57D-224B-4A7A-883D-0CF2219BCB04}" destId="{285C1100-4185-4784-BF03-EDBF4A87C67E}" srcOrd="0" destOrd="0" presId="urn:microsoft.com/office/officeart/2005/8/layout/vList2"/>
    <dgm:cxn modelId="{FF50C0E8-7464-4D67-A50A-33B6CA44D4C3}" type="presParOf" srcId="{023BC57D-224B-4A7A-883D-0CF2219BCB04}" destId="{2835762C-889F-420D-B186-6673DEEF9631}" srcOrd="1" destOrd="0" presId="urn:microsoft.com/office/officeart/2005/8/layout/vList2"/>
    <dgm:cxn modelId="{BB2EB993-1446-4732-B88E-63131DD9AA86}" type="presParOf" srcId="{023BC57D-224B-4A7A-883D-0CF2219BCB04}" destId="{DB367526-E8CF-473C-B7B0-CE7DCF7F56BE}" srcOrd="2" destOrd="0" presId="urn:microsoft.com/office/officeart/2005/8/layout/vList2"/>
    <dgm:cxn modelId="{CDDE0550-C86E-4808-A40D-BFBB7984B242}" type="presParOf" srcId="{023BC57D-224B-4A7A-883D-0CF2219BCB04}" destId="{FF80ECCF-0C48-4480-BD3D-D9A73829C1C3}" srcOrd="3" destOrd="0" presId="urn:microsoft.com/office/officeart/2005/8/layout/vList2"/>
    <dgm:cxn modelId="{92C07708-4F4A-4530-8048-B407A85D6FAF}" type="presParOf" srcId="{023BC57D-224B-4A7A-883D-0CF2219BCB04}" destId="{FADA54CF-FD40-42B4-AABD-661A4666580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288A3BC-7E41-4A1C-8DCE-7A7DFB027333}" type="doc">
      <dgm:prSet loTypeId="urn:microsoft.com/office/officeart/2005/8/layout/vList2" loCatId="list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8F89FC14-4213-4860-9C27-58023597D0D7}">
      <dgm:prSet/>
      <dgm:spPr>
        <a:solidFill>
          <a:srgbClr val="003763"/>
        </a:solidFill>
      </dgm:spPr>
      <dgm:t>
        <a:bodyPr/>
        <a:lstStyle/>
        <a:p>
          <a:pPr algn="l">
            <a:lnSpc>
              <a:spcPct val="100000"/>
            </a:lnSpc>
          </a:pPr>
          <a:r>
            <a:rPr lang="en-US" dirty="0"/>
            <a:t>Veaam Backup</a:t>
          </a:r>
        </a:p>
      </dgm:t>
    </dgm:pt>
    <dgm:pt modelId="{2AED3268-D546-4AB0-AE02-DA6A4F83C7F4}" type="parTrans" cxnId="{D4A03BC0-8E37-4089-9FD9-8C91F9231972}">
      <dgm:prSet/>
      <dgm:spPr/>
      <dgm:t>
        <a:bodyPr/>
        <a:lstStyle/>
        <a:p>
          <a:endParaRPr lang="en-US"/>
        </a:p>
      </dgm:t>
    </dgm:pt>
    <dgm:pt modelId="{BC5C7090-9314-4AAE-A1D4-D95A6F90CD44}" type="sibTrans" cxnId="{D4A03BC0-8E37-4089-9FD9-8C91F9231972}">
      <dgm:prSet/>
      <dgm:spPr/>
      <dgm:t>
        <a:bodyPr/>
        <a:lstStyle/>
        <a:p>
          <a:endParaRPr lang="en-US"/>
        </a:p>
      </dgm:t>
    </dgm:pt>
    <dgm:pt modelId="{A010F469-FFDB-4D78-83E3-8073A8CC13B1}">
      <dgm:prSet/>
      <dgm:spPr>
        <a:solidFill>
          <a:srgbClr val="003763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3-2-1 backup </a:t>
          </a:r>
          <a:r>
            <a:rPr lang="en-US" dirty="0" err="1"/>
            <a:t>strategie</a:t>
          </a:r>
          <a:endParaRPr lang="en-US" dirty="0"/>
        </a:p>
      </dgm:t>
    </dgm:pt>
    <dgm:pt modelId="{D3EDAAF8-7ACF-4A9A-86D2-3593CF431529}" type="parTrans" cxnId="{E77E60AD-7862-4FBB-B779-3AF3FA95393F}">
      <dgm:prSet/>
      <dgm:spPr/>
      <dgm:t>
        <a:bodyPr/>
        <a:lstStyle/>
        <a:p>
          <a:endParaRPr lang="nl-BE"/>
        </a:p>
      </dgm:t>
    </dgm:pt>
    <dgm:pt modelId="{3A68FB33-61FB-49CA-B8EC-608CDB05783B}" type="sibTrans" cxnId="{E77E60AD-7862-4FBB-B779-3AF3FA95393F}">
      <dgm:prSet/>
      <dgm:spPr/>
      <dgm:t>
        <a:bodyPr/>
        <a:lstStyle/>
        <a:p>
          <a:endParaRPr lang="nl-BE"/>
        </a:p>
      </dgm:t>
    </dgm:pt>
    <dgm:pt modelId="{C1E47718-FC82-4FB3-ACB6-8B370283119B}">
      <dgm:prSet/>
      <dgm:spPr>
        <a:solidFill>
          <a:srgbClr val="003763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Daily-monthly-yearly </a:t>
          </a:r>
        </a:p>
      </dgm:t>
    </dgm:pt>
    <dgm:pt modelId="{88FE3645-F4A8-43E1-B436-13876BF8A470}" type="parTrans" cxnId="{77CF3B3E-1AA0-4CC3-8AF1-CA2BB5BAD6FA}">
      <dgm:prSet/>
      <dgm:spPr/>
      <dgm:t>
        <a:bodyPr/>
        <a:lstStyle/>
        <a:p>
          <a:endParaRPr lang="nl-BE"/>
        </a:p>
      </dgm:t>
    </dgm:pt>
    <dgm:pt modelId="{41B0C770-0CC3-470F-9111-10508E75381D}" type="sibTrans" cxnId="{77CF3B3E-1AA0-4CC3-8AF1-CA2BB5BAD6FA}">
      <dgm:prSet/>
      <dgm:spPr/>
      <dgm:t>
        <a:bodyPr/>
        <a:lstStyle/>
        <a:p>
          <a:endParaRPr lang="nl-BE"/>
        </a:p>
      </dgm:t>
    </dgm:pt>
    <dgm:pt modelId="{023BC57D-224B-4A7A-883D-0CF2219BCB04}" type="pres">
      <dgm:prSet presAssocID="{0288A3BC-7E41-4A1C-8DCE-7A7DFB027333}" presName="linear" presStyleCnt="0">
        <dgm:presLayoutVars>
          <dgm:animLvl val="lvl"/>
          <dgm:resizeHandles val="exact"/>
        </dgm:presLayoutVars>
      </dgm:prSet>
      <dgm:spPr/>
    </dgm:pt>
    <dgm:pt modelId="{285C1100-4185-4784-BF03-EDBF4A87C67E}" type="pres">
      <dgm:prSet presAssocID="{8F89FC14-4213-4860-9C27-58023597D0D7}" presName="parentText" presStyleLbl="node1" presStyleIdx="0" presStyleCnt="3" custLinFactNeighborX="7212" custLinFactNeighborY="-14317">
        <dgm:presLayoutVars>
          <dgm:chMax val="0"/>
          <dgm:bulletEnabled val="1"/>
        </dgm:presLayoutVars>
      </dgm:prSet>
      <dgm:spPr/>
    </dgm:pt>
    <dgm:pt modelId="{2835762C-889F-420D-B186-6673DEEF9631}" type="pres">
      <dgm:prSet presAssocID="{BC5C7090-9314-4AAE-A1D4-D95A6F90CD44}" presName="spacer" presStyleCnt="0"/>
      <dgm:spPr/>
    </dgm:pt>
    <dgm:pt modelId="{DB367526-E8CF-473C-B7B0-CE7DCF7F56BE}" type="pres">
      <dgm:prSet presAssocID="{A010F469-FFDB-4D78-83E3-8073A8CC13B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F80ECCF-0C48-4480-BD3D-D9A73829C1C3}" type="pres">
      <dgm:prSet presAssocID="{3A68FB33-61FB-49CA-B8EC-608CDB05783B}" presName="spacer" presStyleCnt="0"/>
      <dgm:spPr/>
    </dgm:pt>
    <dgm:pt modelId="{FADA54CF-FD40-42B4-AABD-661A46665802}" type="pres">
      <dgm:prSet presAssocID="{C1E47718-FC82-4FB3-ACB6-8B370283119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4AA1D39-7B77-45AC-9B94-8FBAB55283D8}" type="presOf" srcId="{8F89FC14-4213-4860-9C27-58023597D0D7}" destId="{285C1100-4185-4784-BF03-EDBF4A87C67E}" srcOrd="0" destOrd="0" presId="urn:microsoft.com/office/officeart/2005/8/layout/vList2"/>
    <dgm:cxn modelId="{77CF3B3E-1AA0-4CC3-8AF1-CA2BB5BAD6FA}" srcId="{0288A3BC-7E41-4A1C-8DCE-7A7DFB027333}" destId="{C1E47718-FC82-4FB3-ACB6-8B370283119B}" srcOrd="2" destOrd="0" parTransId="{88FE3645-F4A8-43E1-B436-13876BF8A470}" sibTransId="{41B0C770-0CC3-470F-9111-10508E75381D}"/>
    <dgm:cxn modelId="{346CA855-BFA7-4517-878A-B00EB7F57F85}" type="presOf" srcId="{C1E47718-FC82-4FB3-ACB6-8B370283119B}" destId="{FADA54CF-FD40-42B4-AABD-661A46665802}" srcOrd="0" destOrd="0" presId="urn:microsoft.com/office/officeart/2005/8/layout/vList2"/>
    <dgm:cxn modelId="{E77E60AD-7862-4FBB-B779-3AF3FA95393F}" srcId="{0288A3BC-7E41-4A1C-8DCE-7A7DFB027333}" destId="{A010F469-FFDB-4D78-83E3-8073A8CC13B1}" srcOrd="1" destOrd="0" parTransId="{D3EDAAF8-7ACF-4A9A-86D2-3593CF431529}" sibTransId="{3A68FB33-61FB-49CA-B8EC-608CDB05783B}"/>
    <dgm:cxn modelId="{D4A03BC0-8E37-4089-9FD9-8C91F9231972}" srcId="{0288A3BC-7E41-4A1C-8DCE-7A7DFB027333}" destId="{8F89FC14-4213-4860-9C27-58023597D0D7}" srcOrd="0" destOrd="0" parTransId="{2AED3268-D546-4AB0-AE02-DA6A4F83C7F4}" sibTransId="{BC5C7090-9314-4AAE-A1D4-D95A6F90CD44}"/>
    <dgm:cxn modelId="{43D6BAC0-2199-440A-A356-4ACF6D713F15}" type="presOf" srcId="{0288A3BC-7E41-4A1C-8DCE-7A7DFB027333}" destId="{023BC57D-224B-4A7A-883D-0CF2219BCB04}" srcOrd="0" destOrd="0" presId="urn:microsoft.com/office/officeart/2005/8/layout/vList2"/>
    <dgm:cxn modelId="{2B3800CF-EE01-4B32-A791-0F6F99660D7D}" type="presOf" srcId="{A010F469-FFDB-4D78-83E3-8073A8CC13B1}" destId="{DB367526-E8CF-473C-B7B0-CE7DCF7F56BE}" srcOrd="0" destOrd="0" presId="urn:microsoft.com/office/officeart/2005/8/layout/vList2"/>
    <dgm:cxn modelId="{FABD77B2-4636-474D-8BF8-C4BD6B32AED6}" type="presParOf" srcId="{023BC57D-224B-4A7A-883D-0CF2219BCB04}" destId="{285C1100-4185-4784-BF03-EDBF4A87C67E}" srcOrd="0" destOrd="0" presId="urn:microsoft.com/office/officeart/2005/8/layout/vList2"/>
    <dgm:cxn modelId="{FF50C0E8-7464-4D67-A50A-33B6CA44D4C3}" type="presParOf" srcId="{023BC57D-224B-4A7A-883D-0CF2219BCB04}" destId="{2835762C-889F-420D-B186-6673DEEF9631}" srcOrd="1" destOrd="0" presId="urn:microsoft.com/office/officeart/2005/8/layout/vList2"/>
    <dgm:cxn modelId="{BB2EB993-1446-4732-B88E-63131DD9AA86}" type="presParOf" srcId="{023BC57D-224B-4A7A-883D-0CF2219BCB04}" destId="{DB367526-E8CF-473C-B7B0-CE7DCF7F56BE}" srcOrd="2" destOrd="0" presId="urn:microsoft.com/office/officeart/2005/8/layout/vList2"/>
    <dgm:cxn modelId="{CDDE0550-C86E-4808-A40D-BFBB7984B242}" type="presParOf" srcId="{023BC57D-224B-4A7A-883D-0CF2219BCB04}" destId="{FF80ECCF-0C48-4480-BD3D-D9A73829C1C3}" srcOrd="3" destOrd="0" presId="urn:microsoft.com/office/officeart/2005/8/layout/vList2"/>
    <dgm:cxn modelId="{92C07708-4F4A-4530-8048-B407A85D6FAF}" type="presParOf" srcId="{023BC57D-224B-4A7A-883D-0CF2219BCB04}" destId="{FADA54CF-FD40-42B4-AABD-661A4666580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288A3BC-7E41-4A1C-8DCE-7A7DFB027333}" type="doc">
      <dgm:prSet loTypeId="urn:microsoft.com/office/officeart/2005/8/layout/vList2" loCatId="list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8F89FC14-4213-4860-9C27-58023597D0D7}">
      <dgm:prSet/>
      <dgm:spPr>
        <a:solidFill>
          <a:srgbClr val="003763"/>
        </a:solidFill>
      </dgm:spPr>
      <dgm:t>
        <a:bodyPr/>
        <a:lstStyle/>
        <a:p>
          <a:pPr algn="l">
            <a:lnSpc>
              <a:spcPct val="100000"/>
            </a:lnSpc>
          </a:pPr>
          <a:r>
            <a:rPr lang="en-US" dirty="0"/>
            <a:t>Ubuntu</a:t>
          </a:r>
          <a:r>
            <a:rPr lang="en-US" baseline="0" dirty="0"/>
            <a:t> 20.04</a:t>
          </a:r>
          <a:endParaRPr lang="en-US" dirty="0"/>
        </a:p>
      </dgm:t>
    </dgm:pt>
    <dgm:pt modelId="{2AED3268-D546-4AB0-AE02-DA6A4F83C7F4}" type="parTrans" cxnId="{D4A03BC0-8E37-4089-9FD9-8C91F9231972}">
      <dgm:prSet/>
      <dgm:spPr/>
      <dgm:t>
        <a:bodyPr/>
        <a:lstStyle/>
        <a:p>
          <a:endParaRPr lang="en-US"/>
        </a:p>
      </dgm:t>
    </dgm:pt>
    <dgm:pt modelId="{BC5C7090-9314-4AAE-A1D4-D95A6F90CD44}" type="sibTrans" cxnId="{D4A03BC0-8E37-4089-9FD9-8C91F9231972}">
      <dgm:prSet/>
      <dgm:spPr/>
      <dgm:t>
        <a:bodyPr/>
        <a:lstStyle/>
        <a:p>
          <a:endParaRPr lang="en-US"/>
        </a:p>
      </dgm:t>
    </dgm:pt>
    <dgm:pt modelId="{A010F469-FFDB-4D78-83E3-8073A8CC13B1}">
      <dgm:prSet/>
      <dgm:spPr>
        <a:solidFill>
          <a:srgbClr val="003763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 err="1"/>
            <a:t>Beheert</a:t>
          </a:r>
          <a:r>
            <a:rPr lang="en-US" dirty="0"/>
            <a:t> Unifi </a:t>
          </a:r>
          <a:r>
            <a:rPr lang="en-US" dirty="0" err="1"/>
            <a:t>toestellen</a:t>
          </a:r>
          <a:endParaRPr lang="en-US" dirty="0"/>
        </a:p>
      </dgm:t>
    </dgm:pt>
    <dgm:pt modelId="{D3EDAAF8-7ACF-4A9A-86D2-3593CF431529}" type="parTrans" cxnId="{E77E60AD-7862-4FBB-B779-3AF3FA95393F}">
      <dgm:prSet/>
      <dgm:spPr/>
      <dgm:t>
        <a:bodyPr/>
        <a:lstStyle/>
        <a:p>
          <a:endParaRPr lang="nl-BE"/>
        </a:p>
      </dgm:t>
    </dgm:pt>
    <dgm:pt modelId="{3A68FB33-61FB-49CA-B8EC-608CDB05783B}" type="sibTrans" cxnId="{E77E60AD-7862-4FBB-B779-3AF3FA95393F}">
      <dgm:prSet/>
      <dgm:spPr/>
      <dgm:t>
        <a:bodyPr/>
        <a:lstStyle/>
        <a:p>
          <a:endParaRPr lang="nl-BE"/>
        </a:p>
      </dgm:t>
    </dgm:pt>
    <dgm:pt modelId="{C1E47718-FC82-4FB3-ACB6-8B370283119B}">
      <dgm:prSet/>
      <dgm:spPr>
        <a:solidFill>
          <a:srgbClr val="003763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 err="1"/>
            <a:t>Verschillende</a:t>
          </a:r>
          <a:r>
            <a:rPr lang="en-US" dirty="0"/>
            <a:t> </a:t>
          </a:r>
          <a:r>
            <a:rPr lang="en-US" dirty="0" err="1"/>
            <a:t>wifi</a:t>
          </a:r>
          <a:r>
            <a:rPr lang="en-US" dirty="0"/>
            <a:t> </a:t>
          </a:r>
          <a:r>
            <a:rPr lang="en-US" dirty="0" err="1"/>
            <a:t>netwerken</a:t>
          </a:r>
          <a:endParaRPr lang="en-US" dirty="0"/>
        </a:p>
      </dgm:t>
    </dgm:pt>
    <dgm:pt modelId="{88FE3645-F4A8-43E1-B436-13876BF8A470}" type="parTrans" cxnId="{77CF3B3E-1AA0-4CC3-8AF1-CA2BB5BAD6FA}">
      <dgm:prSet/>
      <dgm:spPr/>
      <dgm:t>
        <a:bodyPr/>
        <a:lstStyle/>
        <a:p>
          <a:endParaRPr lang="nl-BE"/>
        </a:p>
      </dgm:t>
    </dgm:pt>
    <dgm:pt modelId="{41B0C770-0CC3-470F-9111-10508E75381D}" type="sibTrans" cxnId="{77CF3B3E-1AA0-4CC3-8AF1-CA2BB5BAD6FA}">
      <dgm:prSet/>
      <dgm:spPr/>
      <dgm:t>
        <a:bodyPr/>
        <a:lstStyle/>
        <a:p>
          <a:endParaRPr lang="nl-BE"/>
        </a:p>
      </dgm:t>
    </dgm:pt>
    <dgm:pt modelId="{023BC57D-224B-4A7A-883D-0CF2219BCB04}" type="pres">
      <dgm:prSet presAssocID="{0288A3BC-7E41-4A1C-8DCE-7A7DFB027333}" presName="linear" presStyleCnt="0">
        <dgm:presLayoutVars>
          <dgm:animLvl val="lvl"/>
          <dgm:resizeHandles val="exact"/>
        </dgm:presLayoutVars>
      </dgm:prSet>
      <dgm:spPr/>
    </dgm:pt>
    <dgm:pt modelId="{285C1100-4185-4784-BF03-EDBF4A87C67E}" type="pres">
      <dgm:prSet presAssocID="{8F89FC14-4213-4860-9C27-58023597D0D7}" presName="parentText" presStyleLbl="node1" presStyleIdx="0" presStyleCnt="3" custLinFactNeighborX="7212" custLinFactNeighborY="-14317">
        <dgm:presLayoutVars>
          <dgm:chMax val="0"/>
          <dgm:bulletEnabled val="1"/>
        </dgm:presLayoutVars>
      </dgm:prSet>
      <dgm:spPr/>
    </dgm:pt>
    <dgm:pt modelId="{2835762C-889F-420D-B186-6673DEEF9631}" type="pres">
      <dgm:prSet presAssocID="{BC5C7090-9314-4AAE-A1D4-D95A6F90CD44}" presName="spacer" presStyleCnt="0"/>
      <dgm:spPr/>
    </dgm:pt>
    <dgm:pt modelId="{DB367526-E8CF-473C-B7B0-CE7DCF7F56BE}" type="pres">
      <dgm:prSet presAssocID="{A010F469-FFDB-4D78-83E3-8073A8CC13B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F80ECCF-0C48-4480-BD3D-D9A73829C1C3}" type="pres">
      <dgm:prSet presAssocID="{3A68FB33-61FB-49CA-B8EC-608CDB05783B}" presName="spacer" presStyleCnt="0"/>
      <dgm:spPr/>
    </dgm:pt>
    <dgm:pt modelId="{FADA54CF-FD40-42B4-AABD-661A46665802}" type="pres">
      <dgm:prSet presAssocID="{C1E47718-FC82-4FB3-ACB6-8B370283119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4AA1D39-7B77-45AC-9B94-8FBAB55283D8}" type="presOf" srcId="{8F89FC14-4213-4860-9C27-58023597D0D7}" destId="{285C1100-4185-4784-BF03-EDBF4A87C67E}" srcOrd="0" destOrd="0" presId="urn:microsoft.com/office/officeart/2005/8/layout/vList2"/>
    <dgm:cxn modelId="{77CF3B3E-1AA0-4CC3-8AF1-CA2BB5BAD6FA}" srcId="{0288A3BC-7E41-4A1C-8DCE-7A7DFB027333}" destId="{C1E47718-FC82-4FB3-ACB6-8B370283119B}" srcOrd="2" destOrd="0" parTransId="{88FE3645-F4A8-43E1-B436-13876BF8A470}" sibTransId="{41B0C770-0CC3-470F-9111-10508E75381D}"/>
    <dgm:cxn modelId="{346CA855-BFA7-4517-878A-B00EB7F57F85}" type="presOf" srcId="{C1E47718-FC82-4FB3-ACB6-8B370283119B}" destId="{FADA54CF-FD40-42B4-AABD-661A46665802}" srcOrd="0" destOrd="0" presId="urn:microsoft.com/office/officeart/2005/8/layout/vList2"/>
    <dgm:cxn modelId="{E77E60AD-7862-4FBB-B779-3AF3FA95393F}" srcId="{0288A3BC-7E41-4A1C-8DCE-7A7DFB027333}" destId="{A010F469-FFDB-4D78-83E3-8073A8CC13B1}" srcOrd="1" destOrd="0" parTransId="{D3EDAAF8-7ACF-4A9A-86D2-3593CF431529}" sibTransId="{3A68FB33-61FB-49CA-B8EC-608CDB05783B}"/>
    <dgm:cxn modelId="{D4A03BC0-8E37-4089-9FD9-8C91F9231972}" srcId="{0288A3BC-7E41-4A1C-8DCE-7A7DFB027333}" destId="{8F89FC14-4213-4860-9C27-58023597D0D7}" srcOrd="0" destOrd="0" parTransId="{2AED3268-D546-4AB0-AE02-DA6A4F83C7F4}" sibTransId="{BC5C7090-9314-4AAE-A1D4-D95A6F90CD44}"/>
    <dgm:cxn modelId="{43D6BAC0-2199-440A-A356-4ACF6D713F15}" type="presOf" srcId="{0288A3BC-7E41-4A1C-8DCE-7A7DFB027333}" destId="{023BC57D-224B-4A7A-883D-0CF2219BCB04}" srcOrd="0" destOrd="0" presId="urn:microsoft.com/office/officeart/2005/8/layout/vList2"/>
    <dgm:cxn modelId="{2B3800CF-EE01-4B32-A791-0F6F99660D7D}" type="presOf" srcId="{A010F469-FFDB-4D78-83E3-8073A8CC13B1}" destId="{DB367526-E8CF-473C-B7B0-CE7DCF7F56BE}" srcOrd="0" destOrd="0" presId="urn:microsoft.com/office/officeart/2005/8/layout/vList2"/>
    <dgm:cxn modelId="{FABD77B2-4636-474D-8BF8-C4BD6B32AED6}" type="presParOf" srcId="{023BC57D-224B-4A7A-883D-0CF2219BCB04}" destId="{285C1100-4185-4784-BF03-EDBF4A87C67E}" srcOrd="0" destOrd="0" presId="urn:microsoft.com/office/officeart/2005/8/layout/vList2"/>
    <dgm:cxn modelId="{FF50C0E8-7464-4D67-A50A-33B6CA44D4C3}" type="presParOf" srcId="{023BC57D-224B-4A7A-883D-0CF2219BCB04}" destId="{2835762C-889F-420D-B186-6673DEEF9631}" srcOrd="1" destOrd="0" presId="urn:microsoft.com/office/officeart/2005/8/layout/vList2"/>
    <dgm:cxn modelId="{BB2EB993-1446-4732-B88E-63131DD9AA86}" type="presParOf" srcId="{023BC57D-224B-4A7A-883D-0CF2219BCB04}" destId="{DB367526-E8CF-473C-B7B0-CE7DCF7F56BE}" srcOrd="2" destOrd="0" presId="urn:microsoft.com/office/officeart/2005/8/layout/vList2"/>
    <dgm:cxn modelId="{CDDE0550-C86E-4808-A40D-BFBB7984B242}" type="presParOf" srcId="{023BC57D-224B-4A7A-883D-0CF2219BCB04}" destId="{FF80ECCF-0C48-4480-BD3D-D9A73829C1C3}" srcOrd="3" destOrd="0" presId="urn:microsoft.com/office/officeart/2005/8/layout/vList2"/>
    <dgm:cxn modelId="{92C07708-4F4A-4530-8048-B407A85D6FAF}" type="presParOf" srcId="{023BC57D-224B-4A7A-883D-0CF2219BCB04}" destId="{FADA54CF-FD40-42B4-AABD-661A4666580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5C1100-4185-4784-BF03-EDBF4A87C67E}">
      <dsp:nvSpPr>
        <dsp:cNvPr id="0" name=""/>
        <dsp:cNvSpPr/>
      </dsp:nvSpPr>
      <dsp:spPr>
        <a:xfrm>
          <a:off x="0" y="52748"/>
          <a:ext cx="6818051" cy="489060"/>
        </a:xfrm>
        <a:prstGeom prst="roundRect">
          <a:avLst/>
        </a:prstGeom>
        <a:solidFill>
          <a:srgbClr val="0037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Opdracht</a:t>
          </a:r>
          <a:r>
            <a:rPr lang="en-US" sz="1900" kern="1200" dirty="0"/>
            <a:t>				</a:t>
          </a:r>
        </a:p>
      </dsp:txBody>
      <dsp:txXfrm>
        <a:off x="23874" y="76622"/>
        <a:ext cx="6770303" cy="441312"/>
      </dsp:txXfrm>
    </dsp:sp>
    <dsp:sp modelId="{DB367526-E8CF-473C-B7B0-CE7DCF7F56BE}">
      <dsp:nvSpPr>
        <dsp:cNvPr id="0" name=""/>
        <dsp:cNvSpPr/>
      </dsp:nvSpPr>
      <dsp:spPr>
        <a:xfrm>
          <a:off x="0" y="604363"/>
          <a:ext cx="6818051" cy="489060"/>
        </a:xfrm>
        <a:prstGeom prst="roundRect">
          <a:avLst/>
        </a:prstGeom>
        <a:solidFill>
          <a:srgbClr val="0037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900" kern="1200" dirty="0"/>
            <a:t>Configuratie switch en servers</a:t>
          </a:r>
          <a:endParaRPr lang="en-US" sz="1900" kern="1200" dirty="0"/>
        </a:p>
      </dsp:txBody>
      <dsp:txXfrm>
        <a:off x="23874" y="628237"/>
        <a:ext cx="6770303" cy="441312"/>
      </dsp:txXfrm>
    </dsp:sp>
    <dsp:sp modelId="{52528754-D715-45F3-912C-F193EB6FB6C9}">
      <dsp:nvSpPr>
        <dsp:cNvPr id="0" name=""/>
        <dsp:cNvSpPr/>
      </dsp:nvSpPr>
      <dsp:spPr>
        <a:xfrm>
          <a:off x="0" y="1148143"/>
          <a:ext cx="6818051" cy="489060"/>
        </a:xfrm>
        <a:prstGeom prst="roundRect">
          <a:avLst/>
        </a:prstGeom>
        <a:solidFill>
          <a:srgbClr val="0037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Beveiliging mailboxen</a:t>
          </a:r>
          <a:endParaRPr lang="en-US" sz="1900" kern="1200" dirty="0"/>
        </a:p>
      </dsp:txBody>
      <dsp:txXfrm>
        <a:off x="23874" y="1172017"/>
        <a:ext cx="6770303" cy="441312"/>
      </dsp:txXfrm>
    </dsp:sp>
    <dsp:sp modelId="{75FD7781-6E13-46F9-A213-4ED8C860018C}">
      <dsp:nvSpPr>
        <dsp:cNvPr id="0" name=""/>
        <dsp:cNvSpPr/>
      </dsp:nvSpPr>
      <dsp:spPr>
        <a:xfrm>
          <a:off x="0" y="1691923"/>
          <a:ext cx="6818051" cy="489060"/>
        </a:xfrm>
        <a:prstGeom prst="roundRect">
          <a:avLst/>
        </a:prstGeom>
        <a:solidFill>
          <a:srgbClr val="0037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900" kern="1200" dirty="0"/>
            <a:t>Configuratie firewall</a:t>
          </a:r>
          <a:endParaRPr lang="en-US" sz="1900" kern="1200" dirty="0"/>
        </a:p>
      </dsp:txBody>
      <dsp:txXfrm>
        <a:off x="23874" y="1715797"/>
        <a:ext cx="6770303" cy="441312"/>
      </dsp:txXfrm>
    </dsp:sp>
    <dsp:sp modelId="{CDE906E2-E93B-4235-91A0-430C68D0B891}">
      <dsp:nvSpPr>
        <dsp:cNvPr id="0" name=""/>
        <dsp:cNvSpPr/>
      </dsp:nvSpPr>
      <dsp:spPr>
        <a:xfrm>
          <a:off x="0" y="2235703"/>
          <a:ext cx="6818051" cy="489060"/>
        </a:xfrm>
        <a:prstGeom prst="roundRect">
          <a:avLst/>
        </a:prstGeom>
        <a:solidFill>
          <a:srgbClr val="0037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900" kern="1200" dirty="0" err="1"/>
            <a:t>Penetration</a:t>
          </a:r>
          <a:r>
            <a:rPr lang="nl-BE" sz="1900" kern="1200" dirty="0"/>
            <a:t> test</a:t>
          </a:r>
          <a:endParaRPr lang="en-US" sz="1900" kern="1200" dirty="0"/>
        </a:p>
      </dsp:txBody>
      <dsp:txXfrm>
        <a:off x="23874" y="2259577"/>
        <a:ext cx="6770303" cy="441312"/>
      </dsp:txXfrm>
    </dsp:sp>
    <dsp:sp modelId="{9B3735DC-A05B-457A-ADC2-072DD306540F}">
      <dsp:nvSpPr>
        <dsp:cNvPr id="0" name=""/>
        <dsp:cNvSpPr/>
      </dsp:nvSpPr>
      <dsp:spPr>
        <a:xfrm>
          <a:off x="0" y="2779482"/>
          <a:ext cx="6818051" cy="489060"/>
        </a:xfrm>
        <a:prstGeom prst="roundRect">
          <a:avLst/>
        </a:prstGeom>
        <a:solidFill>
          <a:srgbClr val="0037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Conclusie</a:t>
          </a:r>
          <a:endParaRPr lang="en-US" sz="1900" kern="1200" dirty="0"/>
        </a:p>
      </dsp:txBody>
      <dsp:txXfrm>
        <a:off x="23874" y="2803356"/>
        <a:ext cx="6770303" cy="44131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5C1100-4185-4784-BF03-EDBF4A87C67E}">
      <dsp:nvSpPr>
        <dsp:cNvPr id="0" name=""/>
        <dsp:cNvSpPr/>
      </dsp:nvSpPr>
      <dsp:spPr>
        <a:xfrm>
          <a:off x="0" y="156079"/>
          <a:ext cx="6818051" cy="926640"/>
        </a:xfrm>
        <a:prstGeom prst="roundRect">
          <a:avLst/>
        </a:prstGeom>
        <a:solidFill>
          <a:srgbClr val="0037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Microsoft Defender for Office 365</a:t>
          </a:r>
        </a:p>
      </dsp:txBody>
      <dsp:txXfrm>
        <a:off x="45235" y="201314"/>
        <a:ext cx="6727581" cy="836170"/>
      </dsp:txXfrm>
    </dsp:sp>
    <dsp:sp modelId="{DB367526-E8CF-473C-B7B0-CE7DCF7F56BE}">
      <dsp:nvSpPr>
        <dsp:cNvPr id="0" name=""/>
        <dsp:cNvSpPr/>
      </dsp:nvSpPr>
      <dsp:spPr>
        <a:xfrm>
          <a:off x="0" y="1201242"/>
          <a:ext cx="6818051" cy="926640"/>
        </a:xfrm>
        <a:prstGeom prst="roundRect">
          <a:avLst/>
        </a:prstGeom>
        <a:solidFill>
          <a:srgbClr val="0037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3600" kern="1200" dirty="0"/>
            <a:t>Spam </a:t>
          </a:r>
          <a:r>
            <a:rPr lang="nl-BE" sz="3600" kern="1200" dirty="0" err="1"/>
            <a:t>blocker</a:t>
          </a:r>
          <a:endParaRPr lang="en-US" sz="3600" kern="1200" dirty="0"/>
        </a:p>
      </dsp:txBody>
      <dsp:txXfrm>
        <a:off x="45235" y="1246477"/>
        <a:ext cx="6727581" cy="836170"/>
      </dsp:txXfrm>
    </dsp:sp>
    <dsp:sp modelId="{FADA54CF-FD40-42B4-AABD-661A46665802}">
      <dsp:nvSpPr>
        <dsp:cNvPr id="0" name=""/>
        <dsp:cNvSpPr/>
      </dsp:nvSpPr>
      <dsp:spPr>
        <a:xfrm>
          <a:off x="0" y="2231563"/>
          <a:ext cx="6818051" cy="926640"/>
        </a:xfrm>
        <a:prstGeom prst="roundRect">
          <a:avLst/>
        </a:prstGeom>
        <a:solidFill>
          <a:srgbClr val="0037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3600" kern="1200" dirty="0"/>
            <a:t>Safe attachment</a:t>
          </a:r>
          <a:endParaRPr lang="en-US" sz="3600" kern="1200" dirty="0"/>
        </a:p>
      </dsp:txBody>
      <dsp:txXfrm>
        <a:off x="45235" y="2276798"/>
        <a:ext cx="6727581" cy="83617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5C1100-4185-4784-BF03-EDBF4A87C67E}">
      <dsp:nvSpPr>
        <dsp:cNvPr id="0" name=""/>
        <dsp:cNvSpPr/>
      </dsp:nvSpPr>
      <dsp:spPr>
        <a:xfrm>
          <a:off x="0" y="0"/>
          <a:ext cx="6818051" cy="1029600"/>
        </a:xfrm>
        <a:prstGeom prst="roundRect">
          <a:avLst/>
        </a:prstGeom>
        <a:solidFill>
          <a:srgbClr val="0037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Anti-malware</a:t>
          </a:r>
        </a:p>
      </dsp:txBody>
      <dsp:txXfrm>
        <a:off x="50261" y="50261"/>
        <a:ext cx="6717529" cy="929078"/>
      </dsp:txXfrm>
    </dsp:sp>
    <dsp:sp modelId="{DB367526-E8CF-473C-B7B0-CE7DCF7F56BE}">
      <dsp:nvSpPr>
        <dsp:cNvPr id="0" name=""/>
        <dsp:cNvSpPr/>
      </dsp:nvSpPr>
      <dsp:spPr>
        <a:xfrm>
          <a:off x="0" y="1149762"/>
          <a:ext cx="6818051" cy="1029600"/>
        </a:xfrm>
        <a:prstGeom prst="roundRect">
          <a:avLst/>
        </a:prstGeom>
        <a:solidFill>
          <a:srgbClr val="0037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4000" kern="1200" dirty="0"/>
            <a:t>Safe links</a:t>
          </a:r>
          <a:endParaRPr lang="en-US" sz="4000" kern="1200" dirty="0"/>
        </a:p>
      </dsp:txBody>
      <dsp:txXfrm>
        <a:off x="50261" y="1200023"/>
        <a:ext cx="6717529" cy="929078"/>
      </dsp:txXfrm>
    </dsp:sp>
    <dsp:sp modelId="{FADA54CF-FD40-42B4-AABD-661A46665802}">
      <dsp:nvSpPr>
        <dsp:cNvPr id="0" name=""/>
        <dsp:cNvSpPr/>
      </dsp:nvSpPr>
      <dsp:spPr>
        <a:xfrm>
          <a:off x="0" y="2294563"/>
          <a:ext cx="6818051" cy="1029600"/>
        </a:xfrm>
        <a:prstGeom prst="roundRect">
          <a:avLst/>
        </a:prstGeom>
        <a:solidFill>
          <a:srgbClr val="0037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Phishing</a:t>
          </a:r>
        </a:p>
      </dsp:txBody>
      <dsp:txXfrm>
        <a:off x="50261" y="2344824"/>
        <a:ext cx="6717529" cy="92907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5C1100-4185-4784-BF03-EDBF4A87C67E}">
      <dsp:nvSpPr>
        <dsp:cNvPr id="0" name=""/>
        <dsp:cNvSpPr/>
      </dsp:nvSpPr>
      <dsp:spPr>
        <a:xfrm>
          <a:off x="0" y="0"/>
          <a:ext cx="6818051" cy="1029600"/>
        </a:xfrm>
        <a:prstGeom prst="roundRect">
          <a:avLst/>
        </a:prstGeom>
        <a:solidFill>
          <a:srgbClr val="0037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 err="1"/>
            <a:t>Vier</a:t>
          </a:r>
          <a:r>
            <a:rPr lang="en-US" sz="4000" kern="1200" dirty="0"/>
            <a:t> </a:t>
          </a:r>
          <a:r>
            <a:rPr lang="en-US" sz="4000" kern="1200" dirty="0" err="1"/>
            <a:t>netwerken</a:t>
          </a:r>
          <a:endParaRPr lang="en-US" sz="4000" kern="1200" dirty="0"/>
        </a:p>
      </dsp:txBody>
      <dsp:txXfrm>
        <a:off x="50261" y="50261"/>
        <a:ext cx="6717529" cy="929078"/>
      </dsp:txXfrm>
    </dsp:sp>
    <dsp:sp modelId="{DB367526-E8CF-473C-B7B0-CE7DCF7F56BE}">
      <dsp:nvSpPr>
        <dsp:cNvPr id="0" name=""/>
        <dsp:cNvSpPr/>
      </dsp:nvSpPr>
      <dsp:spPr>
        <a:xfrm>
          <a:off x="0" y="1149762"/>
          <a:ext cx="6818051" cy="1029600"/>
        </a:xfrm>
        <a:prstGeom prst="roundRect">
          <a:avLst/>
        </a:prstGeom>
        <a:solidFill>
          <a:srgbClr val="0037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DHCP-server</a:t>
          </a:r>
        </a:p>
      </dsp:txBody>
      <dsp:txXfrm>
        <a:off x="50261" y="1200023"/>
        <a:ext cx="6717529" cy="929078"/>
      </dsp:txXfrm>
    </dsp:sp>
    <dsp:sp modelId="{FADA54CF-FD40-42B4-AABD-661A46665802}">
      <dsp:nvSpPr>
        <dsp:cNvPr id="0" name=""/>
        <dsp:cNvSpPr/>
      </dsp:nvSpPr>
      <dsp:spPr>
        <a:xfrm>
          <a:off x="0" y="2294563"/>
          <a:ext cx="6818051" cy="1029600"/>
        </a:xfrm>
        <a:prstGeom prst="roundRect">
          <a:avLst/>
        </a:prstGeom>
        <a:solidFill>
          <a:srgbClr val="0037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Tagged</a:t>
          </a:r>
          <a:r>
            <a:rPr lang="en-US" sz="4000" kern="1200" baseline="0" dirty="0"/>
            <a:t> </a:t>
          </a:r>
          <a:r>
            <a:rPr lang="en-US" sz="4000" kern="1200" baseline="0" dirty="0" err="1"/>
            <a:t>verkeer</a:t>
          </a:r>
          <a:endParaRPr lang="en-US" sz="4000" kern="1200" dirty="0"/>
        </a:p>
      </dsp:txBody>
      <dsp:txXfrm>
        <a:off x="50261" y="2344824"/>
        <a:ext cx="6717529" cy="92907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5C1100-4185-4784-BF03-EDBF4A87C67E}">
      <dsp:nvSpPr>
        <dsp:cNvPr id="0" name=""/>
        <dsp:cNvSpPr/>
      </dsp:nvSpPr>
      <dsp:spPr>
        <a:xfrm>
          <a:off x="0" y="52748"/>
          <a:ext cx="5983549" cy="489060"/>
        </a:xfrm>
        <a:prstGeom prst="roundRect">
          <a:avLst/>
        </a:prstGeom>
        <a:solidFill>
          <a:srgbClr val="0037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Gateway antivirus</a:t>
          </a:r>
        </a:p>
      </dsp:txBody>
      <dsp:txXfrm>
        <a:off x="23874" y="76622"/>
        <a:ext cx="5935801" cy="441312"/>
      </dsp:txXfrm>
    </dsp:sp>
    <dsp:sp modelId="{DB367526-E8CF-473C-B7B0-CE7DCF7F56BE}">
      <dsp:nvSpPr>
        <dsp:cNvPr id="0" name=""/>
        <dsp:cNvSpPr/>
      </dsp:nvSpPr>
      <dsp:spPr>
        <a:xfrm>
          <a:off x="0" y="604363"/>
          <a:ext cx="5983549" cy="489060"/>
        </a:xfrm>
        <a:prstGeom prst="roundRect">
          <a:avLst/>
        </a:prstGeom>
        <a:solidFill>
          <a:srgbClr val="0037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900" kern="1200" dirty="0" err="1"/>
            <a:t>IntelligentAV</a:t>
          </a:r>
          <a:endParaRPr lang="en-US" sz="1900" kern="1200" dirty="0"/>
        </a:p>
      </dsp:txBody>
      <dsp:txXfrm>
        <a:off x="23874" y="628237"/>
        <a:ext cx="5935801" cy="441312"/>
      </dsp:txXfrm>
    </dsp:sp>
    <dsp:sp modelId="{4A2F8CF0-9AB3-4422-89E3-5E5B5DA2AFD8}">
      <dsp:nvSpPr>
        <dsp:cNvPr id="0" name=""/>
        <dsp:cNvSpPr/>
      </dsp:nvSpPr>
      <dsp:spPr>
        <a:xfrm>
          <a:off x="0" y="1148143"/>
          <a:ext cx="5983549" cy="489060"/>
        </a:xfrm>
        <a:prstGeom prst="roundRect">
          <a:avLst/>
        </a:prstGeom>
        <a:solidFill>
          <a:srgbClr val="0037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Segoe UI" panose="020B0502040204020203" pitchFamily="34" charset="0"/>
            <a:buNone/>
          </a:pPr>
          <a:r>
            <a:rPr lang="nl-BE" sz="1900" kern="1200" dirty="0" err="1"/>
            <a:t>WebBlocker</a:t>
          </a:r>
          <a:endParaRPr lang="en-US" sz="1900" kern="1200" dirty="0"/>
        </a:p>
      </dsp:txBody>
      <dsp:txXfrm>
        <a:off x="23874" y="1172017"/>
        <a:ext cx="5935801" cy="441312"/>
      </dsp:txXfrm>
    </dsp:sp>
    <dsp:sp modelId="{378DFE6A-AD02-4F79-8829-F558B8730F53}">
      <dsp:nvSpPr>
        <dsp:cNvPr id="0" name=""/>
        <dsp:cNvSpPr/>
      </dsp:nvSpPr>
      <dsp:spPr>
        <a:xfrm>
          <a:off x="0" y="1691923"/>
          <a:ext cx="5983549" cy="489060"/>
        </a:xfrm>
        <a:prstGeom prst="roundRect">
          <a:avLst/>
        </a:prstGeom>
        <a:solidFill>
          <a:srgbClr val="0037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900" kern="1200" dirty="0" err="1"/>
            <a:t>Reputation</a:t>
          </a:r>
          <a:r>
            <a:rPr lang="nl-BE" sz="1900" kern="1200" dirty="0"/>
            <a:t> </a:t>
          </a:r>
          <a:r>
            <a:rPr lang="nl-BE" sz="1900" kern="1200" dirty="0" err="1"/>
            <a:t>Enabled</a:t>
          </a:r>
          <a:r>
            <a:rPr lang="nl-BE" sz="1900" kern="1200" dirty="0"/>
            <a:t> </a:t>
          </a:r>
          <a:r>
            <a:rPr lang="nl-BE" sz="1900" kern="1200" dirty="0" err="1"/>
            <a:t>Defense</a:t>
          </a:r>
          <a:r>
            <a:rPr lang="nl-BE" sz="1900" kern="1200" dirty="0"/>
            <a:t> (RED)</a:t>
          </a:r>
          <a:endParaRPr lang="en-US" sz="1900" kern="1200" dirty="0"/>
        </a:p>
      </dsp:txBody>
      <dsp:txXfrm>
        <a:off x="23874" y="1715797"/>
        <a:ext cx="5935801" cy="441312"/>
      </dsp:txXfrm>
    </dsp:sp>
    <dsp:sp modelId="{FEE88529-E24A-42C7-8387-54F66E54036E}">
      <dsp:nvSpPr>
        <dsp:cNvPr id="0" name=""/>
        <dsp:cNvSpPr/>
      </dsp:nvSpPr>
      <dsp:spPr>
        <a:xfrm>
          <a:off x="0" y="2235703"/>
          <a:ext cx="5983549" cy="489060"/>
        </a:xfrm>
        <a:prstGeom prst="roundRect">
          <a:avLst/>
        </a:prstGeom>
        <a:solidFill>
          <a:srgbClr val="0037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900" kern="1200" dirty="0"/>
            <a:t>Application Control</a:t>
          </a:r>
          <a:endParaRPr lang="en-US" sz="1900" kern="1200" dirty="0"/>
        </a:p>
      </dsp:txBody>
      <dsp:txXfrm>
        <a:off x="23874" y="2259577"/>
        <a:ext cx="5935801" cy="441312"/>
      </dsp:txXfrm>
    </dsp:sp>
    <dsp:sp modelId="{7C634EF5-A9CB-4545-8032-84F3A34DD8EB}">
      <dsp:nvSpPr>
        <dsp:cNvPr id="0" name=""/>
        <dsp:cNvSpPr/>
      </dsp:nvSpPr>
      <dsp:spPr>
        <a:xfrm>
          <a:off x="0" y="2779482"/>
          <a:ext cx="5983549" cy="489060"/>
        </a:xfrm>
        <a:prstGeom prst="roundRect">
          <a:avLst/>
        </a:prstGeom>
        <a:solidFill>
          <a:srgbClr val="0037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900" kern="1200" dirty="0"/>
            <a:t>APT </a:t>
          </a:r>
          <a:r>
            <a:rPr lang="nl-BE" sz="1900" kern="1200" dirty="0" err="1"/>
            <a:t>Blocker</a:t>
          </a:r>
          <a:endParaRPr lang="en-US" sz="1900" kern="1200" dirty="0"/>
        </a:p>
      </dsp:txBody>
      <dsp:txXfrm>
        <a:off x="23874" y="2803356"/>
        <a:ext cx="5935801" cy="44131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5C1100-4185-4784-BF03-EDBF4A87C67E}">
      <dsp:nvSpPr>
        <dsp:cNvPr id="0" name=""/>
        <dsp:cNvSpPr/>
      </dsp:nvSpPr>
      <dsp:spPr>
        <a:xfrm>
          <a:off x="0" y="34405"/>
          <a:ext cx="6818051" cy="746460"/>
        </a:xfrm>
        <a:prstGeom prst="roundRect">
          <a:avLst/>
        </a:prstGeom>
        <a:solidFill>
          <a:srgbClr val="0037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900" kern="1200" dirty="0"/>
            <a:t>HTTP proxy</a:t>
          </a:r>
          <a:endParaRPr lang="en-US" sz="2900" kern="1200" dirty="0"/>
        </a:p>
      </dsp:txBody>
      <dsp:txXfrm>
        <a:off x="36439" y="70844"/>
        <a:ext cx="6745173" cy="673582"/>
      </dsp:txXfrm>
    </dsp:sp>
    <dsp:sp modelId="{DB367526-E8CF-473C-B7B0-CE7DCF7F56BE}">
      <dsp:nvSpPr>
        <dsp:cNvPr id="0" name=""/>
        <dsp:cNvSpPr/>
      </dsp:nvSpPr>
      <dsp:spPr>
        <a:xfrm>
          <a:off x="0" y="876342"/>
          <a:ext cx="6818051" cy="746460"/>
        </a:xfrm>
        <a:prstGeom prst="roundRect">
          <a:avLst/>
        </a:prstGeom>
        <a:solidFill>
          <a:srgbClr val="0037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900" kern="1200" dirty="0"/>
            <a:t>HTTPS proxy </a:t>
          </a:r>
          <a:endParaRPr lang="en-US" sz="2900" kern="1200" dirty="0"/>
        </a:p>
      </dsp:txBody>
      <dsp:txXfrm>
        <a:off x="36439" y="912781"/>
        <a:ext cx="6745173" cy="673582"/>
      </dsp:txXfrm>
    </dsp:sp>
    <dsp:sp modelId="{FADA54CF-FD40-42B4-AABD-661A46665802}">
      <dsp:nvSpPr>
        <dsp:cNvPr id="0" name=""/>
        <dsp:cNvSpPr/>
      </dsp:nvSpPr>
      <dsp:spPr>
        <a:xfrm>
          <a:off x="0" y="1706322"/>
          <a:ext cx="6818051" cy="746460"/>
        </a:xfrm>
        <a:prstGeom prst="roundRect">
          <a:avLst/>
        </a:prstGeom>
        <a:solidFill>
          <a:srgbClr val="0037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900" kern="1200" dirty="0"/>
            <a:t>Domain </a:t>
          </a:r>
          <a:r>
            <a:rPr lang="nl-BE" sz="2900" kern="1200" dirty="0" err="1"/>
            <a:t>join</a:t>
          </a:r>
          <a:endParaRPr lang="en-US" sz="2900" kern="1200" dirty="0"/>
        </a:p>
      </dsp:txBody>
      <dsp:txXfrm>
        <a:off x="36439" y="1742761"/>
        <a:ext cx="6745173" cy="673582"/>
      </dsp:txXfrm>
    </dsp:sp>
    <dsp:sp modelId="{4A2F8CF0-9AB3-4422-89E3-5E5B5DA2AFD8}">
      <dsp:nvSpPr>
        <dsp:cNvPr id="0" name=""/>
        <dsp:cNvSpPr/>
      </dsp:nvSpPr>
      <dsp:spPr>
        <a:xfrm>
          <a:off x="0" y="2536303"/>
          <a:ext cx="6818051" cy="746460"/>
        </a:xfrm>
        <a:prstGeom prst="roundRect">
          <a:avLst/>
        </a:prstGeom>
        <a:solidFill>
          <a:srgbClr val="0037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Segoe UI" panose="020B0502040204020203" pitchFamily="34" charset="0"/>
            <a:buNone/>
          </a:pPr>
          <a:r>
            <a:rPr lang="en-GB" sz="2900" kern="1200" dirty="0"/>
            <a:t>DNS proxy</a:t>
          </a:r>
          <a:endParaRPr lang="en-US" sz="2900" kern="1200" dirty="0"/>
        </a:p>
      </dsp:txBody>
      <dsp:txXfrm>
        <a:off x="36439" y="2572742"/>
        <a:ext cx="6745173" cy="67358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5C1100-4185-4784-BF03-EDBF4A87C67E}">
      <dsp:nvSpPr>
        <dsp:cNvPr id="0" name=""/>
        <dsp:cNvSpPr/>
      </dsp:nvSpPr>
      <dsp:spPr>
        <a:xfrm>
          <a:off x="0" y="42549"/>
          <a:ext cx="5566299" cy="592020"/>
        </a:xfrm>
        <a:prstGeom prst="roundRect">
          <a:avLst/>
        </a:prstGeom>
        <a:solidFill>
          <a:srgbClr val="0037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Moeilijk</a:t>
          </a:r>
          <a:endParaRPr lang="en-US" sz="2300" kern="1200" dirty="0"/>
        </a:p>
      </dsp:txBody>
      <dsp:txXfrm>
        <a:off x="28900" y="71449"/>
        <a:ext cx="5508499" cy="534220"/>
      </dsp:txXfrm>
    </dsp:sp>
    <dsp:sp modelId="{DB367526-E8CF-473C-B7B0-CE7DCF7F56BE}">
      <dsp:nvSpPr>
        <dsp:cNvPr id="0" name=""/>
        <dsp:cNvSpPr/>
      </dsp:nvSpPr>
      <dsp:spPr>
        <a:xfrm>
          <a:off x="0" y="710292"/>
          <a:ext cx="5566299" cy="592020"/>
        </a:xfrm>
        <a:prstGeom prst="roundRect">
          <a:avLst/>
        </a:prstGeom>
        <a:solidFill>
          <a:srgbClr val="0037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Weinig</a:t>
          </a:r>
          <a:r>
            <a:rPr lang="en-US" sz="2300" kern="1200" dirty="0"/>
            <a:t> </a:t>
          </a:r>
          <a:r>
            <a:rPr lang="en-US" sz="2300" kern="1200" dirty="0" err="1"/>
            <a:t>documentatie</a:t>
          </a:r>
          <a:endParaRPr lang="en-US" sz="2300" kern="1200" dirty="0"/>
        </a:p>
      </dsp:txBody>
      <dsp:txXfrm>
        <a:off x="28900" y="739192"/>
        <a:ext cx="5508499" cy="534220"/>
      </dsp:txXfrm>
    </dsp:sp>
    <dsp:sp modelId="{FADA54CF-FD40-42B4-AABD-661A46665802}">
      <dsp:nvSpPr>
        <dsp:cNvPr id="0" name=""/>
        <dsp:cNvSpPr/>
      </dsp:nvSpPr>
      <dsp:spPr>
        <a:xfrm>
          <a:off x="0" y="1368553"/>
          <a:ext cx="5566299" cy="592020"/>
        </a:xfrm>
        <a:prstGeom prst="roundRect">
          <a:avLst/>
        </a:prstGeom>
        <a:solidFill>
          <a:srgbClr val="0037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Constant mee </a:t>
          </a:r>
          <a:r>
            <a:rPr lang="en-US" sz="2300" kern="1200" dirty="0" err="1"/>
            <a:t>evolueren</a:t>
          </a:r>
          <a:endParaRPr lang="en-US" sz="2300" kern="1200" dirty="0"/>
        </a:p>
      </dsp:txBody>
      <dsp:txXfrm>
        <a:off x="28900" y="1397453"/>
        <a:ext cx="5508499" cy="534220"/>
      </dsp:txXfrm>
    </dsp:sp>
    <dsp:sp modelId="{167C3600-543E-49CC-9E7B-F58BC0563F29}">
      <dsp:nvSpPr>
        <dsp:cNvPr id="0" name=""/>
        <dsp:cNvSpPr/>
      </dsp:nvSpPr>
      <dsp:spPr>
        <a:xfrm>
          <a:off x="0" y="2026813"/>
          <a:ext cx="5566299" cy="592020"/>
        </a:xfrm>
        <a:prstGeom prst="roundRect">
          <a:avLst/>
        </a:prstGeom>
        <a:solidFill>
          <a:srgbClr val="0037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Kali </a:t>
          </a:r>
          <a:r>
            <a:rPr lang="en-US" sz="2300" kern="1200" dirty="0" err="1"/>
            <a:t>linux</a:t>
          </a:r>
          <a:endParaRPr lang="en-US" sz="2300" kern="1200" dirty="0"/>
        </a:p>
      </dsp:txBody>
      <dsp:txXfrm>
        <a:off x="28900" y="2055713"/>
        <a:ext cx="5508499" cy="534220"/>
      </dsp:txXfrm>
    </dsp:sp>
    <dsp:sp modelId="{33CCA12E-C4D3-4845-8C7D-73A5882CC660}">
      <dsp:nvSpPr>
        <dsp:cNvPr id="0" name=""/>
        <dsp:cNvSpPr/>
      </dsp:nvSpPr>
      <dsp:spPr>
        <a:xfrm>
          <a:off x="0" y="2685073"/>
          <a:ext cx="5566299" cy="592020"/>
        </a:xfrm>
        <a:prstGeom prst="roundRect">
          <a:avLst/>
        </a:prstGeom>
        <a:solidFill>
          <a:srgbClr val="0037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DOS aanval</a:t>
          </a:r>
          <a:endParaRPr lang="en-US" sz="2300" kern="1200" dirty="0"/>
        </a:p>
      </dsp:txBody>
      <dsp:txXfrm>
        <a:off x="28900" y="2713973"/>
        <a:ext cx="5508499" cy="53422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5C1100-4185-4784-BF03-EDBF4A87C67E}">
      <dsp:nvSpPr>
        <dsp:cNvPr id="0" name=""/>
        <dsp:cNvSpPr/>
      </dsp:nvSpPr>
      <dsp:spPr>
        <a:xfrm>
          <a:off x="0" y="0"/>
          <a:ext cx="6818051" cy="1029600"/>
        </a:xfrm>
        <a:prstGeom prst="roundRect">
          <a:avLst/>
        </a:prstGeom>
        <a:solidFill>
          <a:srgbClr val="0037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 err="1"/>
            <a:t>Onderschat</a:t>
          </a:r>
          <a:endParaRPr lang="en-US" sz="4000" kern="1200" dirty="0"/>
        </a:p>
      </dsp:txBody>
      <dsp:txXfrm>
        <a:off x="50261" y="50261"/>
        <a:ext cx="6717529" cy="929078"/>
      </dsp:txXfrm>
    </dsp:sp>
    <dsp:sp modelId="{FADA54CF-FD40-42B4-AABD-661A46665802}">
      <dsp:nvSpPr>
        <dsp:cNvPr id="0" name=""/>
        <dsp:cNvSpPr/>
      </dsp:nvSpPr>
      <dsp:spPr>
        <a:xfrm>
          <a:off x="0" y="1149762"/>
          <a:ext cx="6818051" cy="1029600"/>
        </a:xfrm>
        <a:prstGeom prst="roundRect">
          <a:avLst/>
        </a:prstGeom>
        <a:solidFill>
          <a:srgbClr val="0037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 err="1"/>
            <a:t>Kleine</a:t>
          </a:r>
          <a:r>
            <a:rPr lang="en-US" sz="4000" kern="1200" dirty="0"/>
            <a:t> </a:t>
          </a:r>
          <a:r>
            <a:rPr lang="en-US" sz="4000" kern="1200" dirty="0" err="1"/>
            <a:t>dingen</a:t>
          </a:r>
          <a:r>
            <a:rPr lang="en-US" sz="4000" kern="1200" dirty="0"/>
            <a:t>, </a:t>
          </a:r>
          <a:r>
            <a:rPr lang="en-US" sz="4000" kern="1200" dirty="0" err="1"/>
            <a:t>grote</a:t>
          </a:r>
          <a:r>
            <a:rPr lang="en-US" sz="4000" kern="1200" dirty="0"/>
            <a:t> </a:t>
          </a:r>
          <a:r>
            <a:rPr lang="en-US" sz="4000" kern="1200" dirty="0" err="1"/>
            <a:t>fouten</a:t>
          </a:r>
          <a:endParaRPr lang="en-US" sz="4000" kern="1200" dirty="0"/>
        </a:p>
      </dsp:txBody>
      <dsp:txXfrm>
        <a:off x="50261" y="1200023"/>
        <a:ext cx="6717529" cy="929078"/>
      </dsp:txXfrm>
    </dsp:sp>
    <dsp:sp modelId="{57DBA76A-DBF7-43AF-B343-E78B413D2635}">
      <dsp:nvSpPr>
        <dsp:cNvPr id="0" name=""/>
        <dsp:cNvSpPr/>
      </dsp:nvSpPr>
      <dsp:spPr>
        <a:xfrm>
          <a:off x="0" y="2294563"/>
          <a:ext cx="6818051" cy="1029600"/>
        </a:xfrm>
        <a:prstGeom prst="roundRect">
          <a:avLst/>
        </a:prstGeom>
        <a:solidFill>
          <a:srgbClr val="0037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Eerst nadenken, daarna doen</a:t>
          </a:r>
          <a:endParaRPr lang="en-US" sz="4000" kern="1200" dirty="0"/>
        </a:p>
      </dsp:txBody>
      <dsp:txXfrm>
        <a:off x="50261" y="2344824"/>
        <a:ext cx="6717529" cy="9290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5C1100-4185-4784-BF03-EDBF4A87C67E}">
      <dsp:nvSpPr>
        <dsp:cNvPr id="0" name=""/>
        <dsp:cNvSpPr/>
      </dsp:nvSpPr>
      <dsp:spPr>
        <a:xfrm>
          <a:off x="0" y="0"/>
          <a:ext cx="6818051" cy="1029600"/>
        </a:xfrm>
        <a:prstGeom prst="roundRect">
          <a:avLst/>
        </a:prstGeom>
        <a:solidFill>
          <a:srgbClr val="0037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 err="1"/>
            <a:t>Netwerk</a:t>
          </a:r>
          <a:r>
            <a:rPr lang="en-US" sz="4000" kern="1200" dirty="0"/>
            <a:t> </a:t>
          </a:r>
          <a:r>
            <a:rPr lang="en-US" sz="4000" kern="1200" dirty="0" err="1"/>
            <a:t>beveiligen</a:t>
          </a:r>
          <a:endParaRPr lang="en-US" sz="4000" kern="1200" dirty="0"/>
        </a:p>
      </dsp:txBody>
      <dsp:txXfrm>
        <a:off x="50261" y="50261"/>
        <a:ext cx="6717529" cy="929078"/>
      </dsp:txXfrm>
    </dsp:sp>
    <dsp:sp modelId="{DB367526-E8CF-473C-B7B0-CE7DCF7F56BE}">
      <dsp:nvSpPr>
        <dsp:cNvPr id="0" name=""/>
        <dsp:cNvSpPr/>
      </dsp:nvSpPr>
      <dsp:spPr>
        <a:xfrm>
          <a:off x="0" y="1149762"/>
          <a:ext cx="6818051" cy="1029600"/>
        </a:xfrm>
        <a:prstGeom prst="roundRect">
          <a:avLst/>
        </a:prstGeom>
        <a:solidFill>
          <a:srgbClr val="0037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 err="1"/>
            <a:t>Mailboxen</a:t>
          </a:r>
          <a:endParaRPr lang="en-US" sz="4000" kern="1200" dirty="0"/>
        </a:p>
      </dsp:txBody>
      <dsp:txXfrm>
        <a:off x="50261" y="1200023"/>
        <a:ext cx="6717529" cy="929078"/>
      </dsp:txXfrm>
    </dsp:sp>
    <dsp:sp modelId="{75FD7781-6E13-46F9-A213-4ED8C860018C}">
      <dsp:nvSpPr>
        <dsp:cNvPr id="0" name=""/>
        <dsp:cNvSpPr/>
      </dsp:nvSpPr>
      <dsp:spPr>
        <a:xfrm>
          <a:off x="0" y="2294563"/>
          <a:ext cx="6818051" cy="1029600"/>
        </a:xfrm>
        <a:prstGeom prst="roundRect">
          <a:avLst/>
        </a:prstGeom>
        <a:solidFill>
          <a:srgbClr val="0037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4000" kern="1200" dirty="0" err="1"/>
            <a:t>Penetration</a:t>
          </a:r>
          <a:r>
            <a:rPr lang="nl-BE" sz="4000" kern="1200" dirty="0"/>
            <a:t> test</a:t>
          </a:r>
          <a:endParaRPr lang="en-US" sz="4000" kern="1200" dirty="0"/>
        </a:p>
      </dsp:txBody>
      <dsp:txXfrm>
        <a:off x="50261" y="2344824"/>
        <a:ext cx="6717529" cy="9290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5C1100-4185-4784-BF03-EDBF4A87C67E}">
      <dsp:nvSpPr>
        <dsp:cNvPr id="0" name=""/>
        <dsp:cNvSpPr/>
      </dsp:nvSpPr>
      <dsp:spPr>
        <a:xfrm>
          <a:off x="0" y="0"/>
          <a:ext cx="6818051" cy="1029600"/>
        </a:xfrm>
        <a:prstGeom prst="roundRect">
          <a:avLst/>
        </a:prstGeom>
        <a:solidFill>
          <a:srgbClr val="0037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Hot topic</a:t>
          </a:r>
        </a:p>
      </dsp:txBody>
      <dsp:txXfrm>
        <a:off x="50261" y="50261"/>
        <a:ext cx="6717529" cy="929078"/>
      </dsp:txXfrm>
    </dsp:sp>
    <dsp:sp modelId="{DB367526-E8CF-473C-B7B0-CE7DCF7F56BE}">
      <dsp:nvSpPr>
        <dsp:cNvPr id="0" name=""/>
        <dsp:cNvSpPr/>
      </dsp:nvSpPr>
      <dsp:spPr>
        <a:xfrm>
          <a:off x="0" y="1149762"/>
          <a:ext cx="6818051" cy="1029600"/>
        </a:xfrm>
        <a:prstGeom prst="roundRect">
          <a:avLst/>
        </a:prstGeom>
        <a:solidFill>
          <a:srgbClr val="0037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 err="1"/>
            <a:t>Altijd</a:t>
          </a:r>
          <a:r>
            <a:rPr lang="en-US" sz="4000" kern="1200" dirty="0"/>
            <a:t> </a:t>
          </a:r>
          <a:r>
            <a:rPr lang="en-US" sz="4000" kern="1200" dirty="0" err="1"/>
            <a:t>verder</a:t>
          </a:r>
          <a:r>
            <a:rPr lang="en-US" sz="4000" kern="1200" dirty="0"/>
            <a:t> </a:t>
          </a:r>
          <a:r>
            <a:rPr lang="en-US" sz="4000" kern="1200" dirty="0" err="1"/>
            <a:t>leren</a:t>
          </a:r>
          <a:endParaRPr lang="en-US" sz="4000" kern="1200" dirty="0"/>
        </a:p>
      </dsp:txBody>
      <dsp:txXfrm>
        <a:off x="50261" y="1200023"/>
        <a:ext cx="6717529" cy="929078"/>
      </dsp:txXfrm>
    </dsp:sp>
    <dsp:sp modelId="{75FD7781-6E13-46F9-A213-4ED8C860018C}">
      <dsp:nvSpPr>
        <dsp:cNvPr id="0" name=""/>
        <dsp:cNvSpPr/>
      </dsp:nvSpPr>
      <dsp:spPr>
        <a:xfrm>
          <a:off x="0" y="2294563"/>
          <a:ext cx="6818051" cy="1029600"/>
        </a:xfrm>
        <a:prstGeom prst="roundRect">
          <a:avLst/>
        </a:prstGeom>
        <a:solidFill>
          <a:srgbClr val="0037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4000" kern="1200" dirty="0"/>
            <a:t>Uitgebreid</a:t>
          </a:r>
          <a:endParaRPr lang="en-US" sz="4000" kern="1200" dirty="0"/>
        </a:p>
      </dsp:txBody>
      <dsp:txXfrm>
        <a:off x="50261" y="2344824"/>
        <a:ext cx="6717529" cy="9290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5C1100-4185-4784-BF03-EDBF4A87C67E}">
      <dsp:nvSpPr>
        <dsp:cNvPr id="0" name=""/>
        <dsp:cNvSpPr/>
      </dsp:nvSpPr>
      <dsp:spPr>
        <a:xfrm>
          <a:off x="0" y="34405"/>
          <a:ext cx="6818051" cy="746460"/>
        </a:xfrm>
        <a:prstGeom prst="roundRect">
          <a:avLst/>
        </a:prstGeom>
        <a:solidFill>
          <a:srgbClr val="0037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/>
            <a:t>Netwerk</a:t>
          </a:r>
          <a:r>
            <a:rPr lang="en-US" sz="2900" kern="1200" dirty="0"/>
            <a:t> </a:t>
          </a:r>
          <a:r>
            <a:rPr lang="en-US" sz="2900" kern="1200" dirty="0" err="1"/>
            <a:t>opgezet</a:t>
          </a:r>
          <a:endParaRPr lang="en-US" sz="2900" kern="1200" dirty="0"/>
        </a:p>
      </dsp:txBody>
      <dsp:txXfrm>
        <a:off x="36439" y="70844"/>
        <a:ext cx="6745173" cy="673582"/>
      </dsp:txXfrm>
    </dsp:sp>
    <dsp:sp modelId="{DB367526-E8CF-473C-B7B0-CE7DCF7F56BE}">
      <dsp:nvSpPr>
        <dsp:cNvPr id="0" name=""/>
        <dsp:cNvSpPr/>
      </dsp:nvSpPr>
      <dsp:spPr>
        <a:xfrm>
          <a:off x="0" y="876342"/>
          <a:ext cx="6818051" cy="746460"/>
        </a:xfrm>
        <a:prstGeom prst="roundRect">
          <a:avLst/>
        </a:prstGeom>
        <a:solidFill>
          <a:srgbClr val="0037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Firewall </a:t>
          </a:r>
          <a:r>
            <a:rPr lang="nl-BE" sz="2900" kern="1200" dirty="0"/>
            <a:t>geconfigureerd</a:t>
          </a:r>
          <a:endParaRPr lang="en-US" sz="2900" kern="1200" dirty="0"/>
        </a:p>
      </dsp:txBody>
      <dsp:txXfrm>
        <a:off x="36439" y="912781"/>
        <a:ext cx="6745173" cy="673582"/>
      </dsp:txXfrm>
    </dsp:sp>
    <dsp:sp modelId="{FADA54CF-FD40-42B4-AABD-661A46665802}">
      <dsp:nvSpPr>
        <dsp:cNvPr id="0" name=""/>
        <dsp:cNvSpPr/>
      </dsp:nvSpPr>
      <dsp:spPr>
        <a:xfrm>
          <a:off x="0" y="1706322"/>
          <a:ext cx="6818051" cy="746460"/>
        </a:xfrm>
        <a:prstGeom prst="roundRect">
          <a:avLst/>
        </a:prstGeom>
        <a:solidFill>
          <a:srgbClr val="0037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/>
            <a:t>Mailboxen</a:t>
          </a:r>
          <a:r>
            <a:rPr lang="en-US" sz="2900" kern="1200" dirty="0"/>
            <a:t> </a:t>
          </a:r>
          <a:r>
            <a:rPr lang="en-US" sz="2900" kern="1200" dirty="0" err="1"/>
            <a:t>beveiligd</a:t>
          </a:r>
          <a:endParaRPr lang="en-US" sz="2900" kern="1200" dirty="0"/>
        </a:p>
      </dsp:txBody>
      <dsp:txXfrm>
        <a:off x="36439" y="1742761"/>
        <a:ext cx="6745173" cy="673582"/>
      </dsp:txXfrm>
    </dsp:sp>
    <dsp:sp modelId="{75FD7781-6E13-46F9-A213-4ED8C860018C}">
      <dsp:nvSpPr>
        <dsp:cNvPr id="0" name=""/>
        <dsp:cNvSpPr/>
      </dsp:nvSpPr>
      <dsp:spPr>
        <a:xfrm>
          <a:off x="0" y="2565915"/>
          <a:ext cx="6818051" cy="746460"/>
        </a:xfrm>
        <a:prstGeom prst="roundRect">
          <a:avLst/>
        </a:prstGeom>
        <a:solidFill>
          <a:srgbClr val="0037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900" kern="1200" dirty="0" err="1"/>
            <a:t>Penetration</a:t>
          </a:r>
          <a:r>
            <a:rPr lang="nl-BE" sz="2900" kern="1200" dirty="0"/>
            <a:t> test</a:t>
          </a:r>
          <a:endParaRPr lang="en-US" sz="2900" kern="1200" dirty="0"/>
        </a:p>
      </dsp:txBody>
      <dsp:txXfrm>
        <a:off x="36439" y="2602354"/>
        <a:ext cx="6745173" cy="6735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5C1100-4185-4784-BF03-EDBF4A87C67E}">
      <dsp:nvSpPr>
        <dsp:cNvPr id="0" name=""/>
        <dsp:cNvSpPr/>
      </dsp:nvSpPr>
      <dsp:spPr>
        <a:xfrm>
          <a:off x="0" y="0"/>
          <a:ext cx="6818051" cy="1029600"/>
        </a:xfrm>
        <a:prstGeom prst="roundRect">
          <a:avLst/>
        </a:prstGeom>
        <a:solidFill>
          <a:srgbClr val="0037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Tagged </a:t>
          </a:r>
          <a:r>
            <a:rPr lang="en-US" sz="4000" kern="1200" dirty="0" err="1"/>
            <a:t>en</a:t>
          </a:r>
          <a:r>
            <a:rPr lang="en-US" sz="4000" kern="1200" dirty="0"/>
            <a:t> untagged VLAN’s</a:t>
          </a:r>
        </a:p>
      </dsp:txBody>
      <dsp:txXfrm>
        <a:off x="50261" y="50261"/>
        <a:ext cx="6717529" cy="929078"/>
      </dsp:txXfrm>
    </dsp:sp>
    <dsp:sp modelId="{DB367526-E8CF-473C-B7B0-CE7DCF7F56BE}">
      <dsp:nvSpPr>
        <dsp:cNvPr id="0" name=""/>
        <dsp:cNvSpPr/>
      </dsp:nvSpPr>
      <dsp:spPr>
        <a:xfrm>
          <a:off x="0" y="1149762"/>
          <a:ext cx="6818051" cy="1029600"/>
        </a:xfrm>
        <a:prstGeom prst="roundRect">
          <a:avLst/>
        </a:prstGeom>
        <a:solidFill>
          <a:srgbClr val="0037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Open </a:t>
          </a:r>
          <a:r>
            <a:rPr lang="en-US" sz="4000" kern="1200" dirty="0" err="1"/>
            <a:t>en</a:t>
          </a:r>
          <a:r>
            <a:rPr lang="en-US" sz="4000" kern="1200" dirty="0"/>
            <a:t> </a:t>
          </a:r>
          <a:r>
            <a:rPr lang="en-US" sz="4000" kern="1200" dirty="0" err="1"/>
            <a:t>gesloten</a:t>
          </a:r>
          <a:r>
            <a:rPr lang="en-US" sz="4000" kern="1200" dirty="0"/>
            <a:t> interface</a:t>
          </a:r>
        </a:p>
      </dsp:txBody>
      <dsp:txXfrm>
        <a:off x="50261" y="1200023"/>
        <a:ext cx="6717529" cy="929078"/>
      </dsp:txXfrm>
    </dsp:sp>
    <dsp:sp modelId="{FADA54CF-FD40-42B4-AABD-661A46665802}">
      <dsp:nvSpPr>
        <dsp:cNvPr id="0" name=""/>
        <dsp:cNvSpPr/>
      </dsp:nvSpPr>
      <dsp:spPr>
        <a:xfrm>
          <a:off x="0" y="2294563"/>
          <a:ext cx="6818051" cy="1029600"/>
        </a:xfrm>
        <a:prstGeom prst="roundRect">
          <a:avLst/>
        </a:prstGeom>
        <a:solidFill>
          <a:srgbClr val="0037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 err="1"/>
            <a:t>Wachtwoorden</a:t>
          </a:r>
          <a:r>
            <a:rPr lang="en-US" sz="4000" kern="1200" dirty="0"/>
            <a:t> </a:t>
          </a:r>
          <a:r>
            <a:rPr lang="en-US" sz="4000" kern="1200" dirty="0" err="1"/>
            <a:t>aangepast</a:t>
          </a:r>
          <a:endParaRPr lang="en-US" sz="4000" kern="1200" dirty="0"/>
        </a:p>
      </dsp:txBody>
      <dsp:txXfrm>
        <a:off x="50261" y="2344824"/>
        <a:ext cx="6717529" cy="9290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5C1100-4185-4784-BF03-EDBF4A87C67E}">
      <dsp:nvSpPr>
        <dsp:cNvPr id="0" name=""/>
        <dsp:cNvSpPr/>
      </dsp:nvSpPr>
      <dsp:spPr>
        <a:xfrm>
          <a:off x="0" y="0"/>
          <a:ext cx="6818051" cy="1029600"/>
        </a:xfrm>
        <a:prstGeom prst="roundRect">
          <a:avLst/>
        </a:prstGeom>
        <a:solidFill>
          <a:srgbClr val="0037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ESXI 7.0</a:t>
          </a:r>
        </a:p>
      </dsp:txBody>
      <dsp:txXfrm>
        <a:off x="50261" y="50261"/>
        <a:ext cx="6717529" cy="929078"/>
      </dsp:txXfrm>
    </dsp:sp>
    <dsp:sp modelId="{DB367526-E8CF-473C-B7B0-CE7DCF7F56BE}">
      <dsp:nvSpPr>
        <dsp:cNvPr id="0" name=""/>
        <dsp:cNvSpPr/>
      </dsp:nvSpPr>
      <dsp:spPr>
        <a:xfrm>
          <a:off x="0" y="1149762"/>
          <a:ext cx="6818051" cy="1029600"/>
        </a:xfrm>
        <a:prstGeom prst="roundRect">
          <a:avLst/>
        </a:prstGeom>
        <a:solidFill>
          <a:srgbClr val="0037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4000" kern="1200" dirty="0"/>
            <a:t>Virtuele Servers</a:t>
          </a:r>
          <a:endParaRPr lang="en-US" sz="4000" kern="1200" dirty="0"/>
        </a:p>
      </dsp:txBody>
      <dsp:txXfrm>
        <a:off x="50261" y="1200023"/>
        <a:ext cx="6717529" cy="929078"/>
      </dsp:txXfrm>
    </dsp:sp>
    <dsp:sp modelId="{FADA54CF-FD40-42B4-AABD-661A46665802}">
      <dsp:nvSpPr>
        <dsp:cNvPr id="0" name=""/>
        <dsp:cNvSpPr/>
      </dsp:nvSpPr>
      <dsp:spPr>
        <a:xfrm>
          <a:off x="0" y="2294563"/>
          <a:ext cx="6818051" cy="1029600"/>
        </a:xfrm>
        <a:prstGeom prst="roundRect">
          <a:avLst/>
        </a:prstGeom>
        <a:solidFill>
          <a:srgbClr val="0037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Hypervisor Type 1</a:t>
          </a:r>
        </a:p>
      </dsp:txBody>
      <dsp:txXfrm>
        <a:off x="50261" y="2344824"/>
        <a:ext cx="6717529" cy="92907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5C1100-4185-4784-BF03-EDBF4A87C67E}">
      <dsp:nvSpPr>
        <dsp:cNvPr id="0" name=""/>
        <dsp:cNvSpPr/>
      </dsp:nvSpPr>
      <dsp:spPr>
        <a:xfrm>
          <a:off x="0" y="0"/>
          <a:ext cx="6818051" cy="1029600"/>
        </a:xfrm>
        <a:prstGeom prst="roundRect">
          <a:avLst/>
        </a:prstGeom>
        <a:solidFill>
          <a:srgbClr val="0037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 err="1"/>
            <a:t>Eerste</a:t>
          </a:r>
          <a:r>
            <a:rPr lang="en-US" sz="4000" kern="1200" dirty="0"/>
            <a:t> </a:t>
          </a:r>
          <a:r>
            <a:rPr lang="en-US" sz="4000" kern="1200" dirty="0" err="1"/>
            <a:t>virtuele</a:t>
          </a:r>
          <a:r>
            <a:rPr lang="en-US" sz="4000" kern="1200" dirty="0"/>
            <a:t> machine</a:t>
          </a:r>
        </a:p>
      </dsp:txBody>
      <dsp:txXfrm>
        <a:off x="50261" y="50261"/>
        <a:ext cx="6717529" cy="929078"/>
      </dsp:txXfrm>
    </dsp:sp>
    <dsp:sp modelId="{DB367526-E8CF-473C-B7B0-CE7DCF7F56BE}">
      <dsp:nvSpPr>
        <dsp:cNvPr id="0" name=""/>
        <dsp:cNvSpPr/>
      </dsp:nvSpPr>
      <dsp:spPr>
        <a:xfrm>
          <a:off x="0" y="1149762"/>
          <a:ext cx="6818051" cy="1029600"/>
        </a:xfrm>
        <a:prstGeom prst="roundRect">
          <a:avLst/>
        </a:prstGeom>
        <a:solidFill>
          <a:srgbClr val="0037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 err="1"/>
            <a:t>Authenticatie</a:t>
          </a:r>
          <a:r>
            <a:rPr lang="en-US" sz="4000" kern="1200" dirty="0"/>
            <a:t> </a:t>
          </a:r>
          <a:r>
            <a:rPr lang="en-US" sz="4000" kern="1200" dirty="0" err="1"/>
            <a:t>aanvragen</a:t>
          </a:r>
          <a:endParaRPr lang="en-US" sz="4000" kern="1200" dirty="0"/>
        </a:p>
      </dsp:txBody>
      <dsp:txXfrm>
        <a:off x="50261" y="1200023"/>
        <a:ext cx="6717529" cy="929078"/>
      </dsp:txXfrm>
    </dsp:sp>
    <dsp:sp modelId="{FADA54CF-FD40-42B4-AABD-661A46665802}">
      <dsp:nvSpPr>
        <dsp:cNvPr id="0" name=""/>
        <dsp:cNvSpPr/>
      </dsp:nvSpPr>
      <dsp:spPr>
        <a:xfrm>
          <a:off x="0" y="2294563"/>
          <a:ext cx="6818051" cy="1029600"/>
        </a:xfrm>
        <a:prstGeom prst="roundRect">
          <a:avLst/>
        </a:prstGeom>
        <a:solidFill>
          <a:srgbClr val="0037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 err="1"/>
            <a:t>Standaard</a:t>
          </a:r>
          <a:r>
            <a:rPr lang="en-US" sz="4000" kern="1200" dirty="0"/>
            <a:t> </a:t>
          </a:r>
          <a:r>
            <a:rPr lang="en-US" sz="4000" kern="1200" dirty="0" err="1"/>
            <a:t>configuratie</a:t>
          </a:r>
          <a:endParaRPr lang="en-US" sz="4000" kern="1200" dirty="0"/>
        </a:p>
      </dsp:txBody>
      <dsp:txXfrm>
        <a:off x="50261" y="2344824"/>
        <a:ext cx="6717529" cy="92907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5C1100-4185-4784-BF03-EDBF4A87C67E}">
      <dsp:nvSpPr>
        <dsp:cNvPr id="0" name=""/>
        <dsp:cNvSpPr/>
      </dsp:nvSpPr>
      <dsp:spPr>
        <a:xfrm>
          <a:off x="0" y="0"/>
          <a:ext cx="6818051" cy="1029600"/>
        </a:xfrm>
        <a:prstGeom prst="roundRect">
          <a:avLst/>
        </a:prstGeom>
        <a:solidFill>
          <a:srgbClr val="0037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Veaam Backup</a:t>
          </a:r>
        </a:p>
      </dsp:txBody>
      <dsp:txXfrm>
        <a:off x="50261" y="50261"/>
        <a:ext cx="6717529" cy="929078"/>
      </dsp:txXfrm>
    </dsp:sp>
    <dsp:sp modelId="{DB367526-E8CF-473C-B7B0-CE7DCF7F56BE}">
      <dsp:nvSpPr>
        <dsp:cNvPr id="0" name=""/>
        <dsp:cNvSpPr/>
      </dsp:nvSpPr>
      <dsp:spPr>
        <a:xfrm>
          <a:off x="0" y="1149762"/>
          <a:ext cx="6818051" cy="1029600"/>
        </a:xfrm>
        <a:prstGeom prst="roundRect">
          <a:avLst/>
        </a:prstGeom>
        <a:solidFill>
          <a:srgbClr val="0037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3-2-1 backup </a:t>
          </a:r>
          <a:r>
            <a:rPr lang="en-US" sz="4000" kern="1200" dirty="0" err="1"/>
            <a:t>strategie</a:t>
          </a:r>
          <a:endParaRPr lang="en-US" sz="4000" kern="1200" dirty="0"/>
        </a:p>
      </dsp:txBody>
      <dsp:txXfrm>
        <a:off x="50261" y="1200023"/>
        <a:ext cx="6717529" cy="929078"/>
      </dsp:txXfrm>
    </dsp:sp>
    <dsp:sp modelId="{FADA54CF-FD40-42B4-AABD-661A46665802}">
      <dsp:nvSpPr>
        <dsp:cNvPr id="0" name=""/>
        <dsp:cNvSpPr/>
      </dsp:nvSpPr>
      <dsp:spPr>
        <a:xfrm>
          <a:off x="0" y="2294563"/>
          <a:ext cx="6818051" cy="1029600"/>
        </a:xfrm>
        <a:prstGeom prst="roundRect">
          <a:avLst/>
        </a:prstGeom>
        <a:solidFill>
          <a:srgbClr val="0037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Daily-monthly-yearly </a:t>
          </a:r>
        </a:p>
      </dsp:txBody>
      <dsp:txXfrm>
        <a:off x="50261" y="2344824"/>
        <a:ext cx="6717529" cy="92907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5C1100-4185-4784-BF03-EDBF4A87C67E}">
      <dsp:nvSpPr>
        <dsp:cNvPr id="0" name=""/>
        <dsp:cNvSpPr/>
      </dsp:nvSpPr>
      <dsp:spPr>
        <a:xfrm>
          <a:off x="0" y="0"/>
          <a:ext cx="6818051" cy="1029600"/>
        </a:xfrm>
        <a:prstGeom prst="roundRect">
          <a:avLst/>
        </a:prstGeom>
        <a:solidFill>
          <a:srgbClr val="0037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Ubuntu</a:t>
          </a:r>
          <a:r>
            <a:rPr lang="en-US" sz="4000" kern="1200" baseline="0" dirty="0"/>
            <a:t> 20.04</a:t>
          </a:r>
          <a:endParaRPr lang="en-US" sz="4000" kern="1200" dirty="0"/>
        </a:p>
      </dsp:txBody>
      <dsp:txXfrm>
        <a:off x="50261" y="50261"/>
        <a:ext cx="6717529" cy="929078"/>
      </dsp:txXfrm>
    </dsp:sp>
    <dsp:sp modelId="{DB367526-E8CF-473C-B7B0-CE7DCF7F56BE}">
      <dsp:nvSpPr>
        <dsp:cNvPr id="0" name=""/>
        <dsp:cNvSpPr/>
      </dsp:nvSpPr>
      <dsp:spPr>
        <a:xfrm>
          <a:off x="0" y="1149762"/>
          <a:ext cx="6818051" cy="1029600"/>
        </a:xfrm>
        <a:prstGeom prst="roundRect">
          <a:avLst/>
        </a:prstGeom>
        <a:solidFill>
          <a:srgbClr val="0037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 err="1"/>
            <a:t>Beheert</a:t>
          </a:r>
          <a:r>
            <a:rPr lang="en-US" sz="4000" kern="1200" dirty="0"/>
            <a:t> Unifi </a:t>
          </a:r>
          <a:r>
            <a:rPr lang="en-US" sz="4000" kern="1200" dirty="0" err="1"/>
            <a:t>toestellen</a:t>
          </a:r>
          <a:endParaRPr lang="en-US" sz="4000" kern="1200" dirty="0"/>
        </a:p>
      </dsp:txBody>
      <dsp:txXfrm>
        <a:off x="50261" y="1200023"/>
        <a:ext cx="6717529" cy="929078"/>
      </dsp:txXfrm>
    </dsp:sp>
    <dsp:sp modelId="{FADA54CF-FD40-42B4-AABD-661A46665802}">
      <dsp:nvSpPr>
        <dsp:cNvPr id="0" name=""/>
        <dsp:cNvSpPr/>
      </dsp:nvSpPr>
      <dsp:spPr>
        <a:xfrm>
          <a:off x="0" y="2294563"/>
          <a:ext cx="6818051" cy="1029600"/>
        </a:xfrm>
        <a:prstGeom prst="roundRect">
          <a:avLst/>
        </a:prstGeom>
        <a:solidFill>
          <a:srgbClr val="00376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 err="1"/>
            <a:t>Verschillende</a:t>
          </a:r>
          <a:r>
            <a:rPr lang="en-US" sz="4000" kern="1200" dirty="0"/>
            <a:t> </a:t>
          </a:r>
          <a:r>
            <a:rPr lang="en-US" sz="4000" kern="1200" dirty="0" err="1"/>
            <a:t>wifi</a:t>
          </a:r>
          <a:r>
            <a:rPr lang="en-US" sz="4000" kern="1200" dirty="0"/>
            <a:t> </a:t>
          </a:r>
          <a:r>
            <a:rPr lang="en-US" sz="4000" kern="1200" dirty="0" err="1"/>
            <a:t>netwerken</a:t>
          </a:r>
          <a:endParaRPr lang="en-US" sz="4000" kern="1200" dirty="0"/>
        </a:p>
      </dsp:txBody>
      <dsp:txXfrm>
        <a:off x="50261" y="2344824"/>
        <a:ext cx="6717529" cy="9290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7D95E4-38C3-4C2A-A758-1C0A0C8E92C0}" type="datetimeFigureOut">
              <a:rPr lang="nl-BE" smtClean="0"/>
              <a:t>8/06/2021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4A36C8-1AC8-407F-98EF-277465A18DF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53018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EICAR file</a:t>
            </a:r>
          </a:p>
          <a:p>
            <a:r>
              <a:rPr lang="nl-BE" dirty="0"/>
              <a:t>.com </a:t>
            </a:r>
            <a:r>
              <a:rPr lang="nl-BE" b="1" dirty="0"/>
              <a:t>extension</a:t>
            </a:r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A36C8-1AC8-407F-98EF-277465A18DF1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4267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7945C6-28F6-4E83-800F-8A2241118D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04FEB5F-69A5-4E70-B86D-44C9BCF4AD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D91CB7F-381A-4C45-911A-86782CD5D0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E3F1DC-ED47-4656-83EF-EE08554E65D0}" type="datetimeFigureOut">
              <a:rPr lang="nl-BE" smtClean="0"/>
              <a:t>7/06/2021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0B8C4CA-6BF8-4AC7-8905-FA1DFC7CE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BB9BD14-85C5-4727-97BC-29A3A08DC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C73668-4235-4A92-95E8-1863C8A6A7D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3862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8FE8D2-9BA7-457F-8730-DAA9DB75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4180B4B-CB6A-4405-BBA2-FF7689924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E6CCFE5-E3E4-484B-A6DD-054F2A7CA8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047C359-EC22-4690-BBDB-99D267CA4E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E3F1DC-ED47-4656-83EF-EE08554E65D0}" type="datetimeFigureOut">
              <a:rPr lang="nl-BE" smtClean="0"/>
              <a:t>7/06/2021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44C70C3-9CB0-466B-8966-0F0092D96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BE6C3F2-9C53-4FAE-A2BD-FC0371909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C73668-4235-4A92-95E8-1863C8A6A7D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92062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B137D0-71FF-4DEF-85A6-6EEC32BE3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0BF194E0-8F6C-4DD1-8F00-839F5F25DA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F226BF0-2E0E-41BA-8980-AF45E56BD9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CC3404C-8016-40C8-9B1E-78277C0876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E3F1DC-ED47-4656-83EF-EE08554E65D0}" type="datetimeFigureOut">
              <a:rPr lang="nl-BE" smtClean="0"/>
              <a:t>7/06/2021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7597BC7-DE44-456B-809A-D15F11A50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29E9F89-2D47-439C-B7D8-D854F4966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C73668-4235-4A92-95E8-1863C8A6A7D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65015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664F87-E080-4BF9-850C-40C0F8164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83B9632C-71AC-4803-A05D-ABC30454B8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269EF2C-3EF7-47F0-BB39-0078FF82C2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E3F1DC-ED47-4656-83EF-EE08554E65D0}" type="datetimeFigureOut">
              <a:rPr lang="nl-BE" smtClean="0"/>
              <a:t>7/06/2021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15655BB-2D4B-4467-B31B-DB0763773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5502208-CEE9-4A44-96D1-02603930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C73668-4235-4A92-95E8-1863C8A6A7D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96344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0FFD88DB-567C-40A8-B360-4EF1F3CBC0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9D8A30A-4F22-468F-88CE-A4B48AED3C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6E71D90-6D53-4A39-9DC6-6482C5C783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E3F1DC-ED47-4656-83EF-EE08554E65D0}" type="datetimeFigureOut">
              <a:rPr lang="nl-BE" smtClean="0"/>
              <a:t>7/06/2021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ACC1366-E13F-46AA-A2FD-9A588F69B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00E3098-F976-44CC-97BB-6E4325FD5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C73668-4235-4A92-95E8-1863C8A6A7D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94193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C6EB3F-1A99-4299-B8CC-30CBEA444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503CC74-298F-424B-929B-55F583D57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898863F-FAF2-456A-BE0E-04955F6806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E3F1DC-ED47-4656-83EF-EE08554E65D0}" type="datetimeFigureOut">
              <a:rPr lang="nl-BE" smtClean="0"/>
              <a:t>7/06/2021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A83AA0E-0568-4824-AABD-36DEE8A60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C4EEB36-7A08-42AC-B409-B8370DFD3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C73668-4235-4A92-95E8-1863C8A6A7D1}" type="slidenum">
              <a:rPr lang="nl-BE" smtClean="0"/>
              <a:t>‹nr.›</a:t>
            </a:fld>
            <a:endParaRPr lang="nl-BE"/>
          </a:p>
        </p:txBody>
      </p:sp>
      <p:sp>
        <p:nvSpPr>
          <p:cNvPr id="7" name="object 31">
            <a:extLst>
              <a:ext uri="{FF2B5EF4-FFF2-40B4-BE49-F238E27FC236}">
                <a16:creationId xmlns:a16="http://schemas.microsoft.com/office/drawing/2014/main" id="{81ADEE55-2DB1-4962-91EF-0AAF50A15ACD}"/>
              </a:ext>
            </a:extLst>
          </p:cNvPr>
          <p:cNvSpPr/>
          <p:nvPr/>
        </p:nvSpPr>
        <p:spPr>
          <a:xfrm>
            <a:off x="0" y="0"/>
            <a:ext cx="12192000" cy="6920146"/>
          </a:xfrm>
          <a:custGeom>
            <a:avLst/>
            <a:gdLst/>
            <a:ahLst/>
            <a:cxnLst/>
            <a:rect l="l" t="t" r="r" b="b"/>
            <a:pathLst>
              <a:path w="1221104" h="186690">
                <a:moveTo>
                  <a:pt x="0" y="0"/>
                </a:moveTo>
                <a:lnTo>
                  <a:pt x="1221079" y="0"/>
                </a:lnTo>
                <a:lnTo>
                  <a:pt x="1221079" y="186270"/>
                </a:lnTo>
                <a:lnTo>
                  <a:pt x="0" y="18627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53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3C2EA38-9811-4284-90C9-5F8A4D51FE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03" r="4534" b="42845"/>
          <a:stretch/>
        </p:blipFill>
        <p:spPr>
          <a:xfrm>
            <a:off x="1" y="5415651"/>
            <a:ext cx="12191999" cy="150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301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14DADA-BA52-40EB-9BEB-4F5FA7E6D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902E78A-2558-421E-B195-0D3F6A9D85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371A595-FE31-468B-9B93-A9FEC1466B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E3F1DC-ED47-4656-83EF-EE08554E65D0}" type="datetimeFigureOut">
              <a:rPr lang="nl-BE" smtClean="0"/>
              <a:t>7/06/2021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C5F39C9-27DA-4A74-B872-D41506493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6F40108-0292-48D8-AA50-76BDCE511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C73668-4235-4A92-95E8-1863C8A6A7D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9751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0ACE7C-EFDD-4B74-A00F-B7CDEC88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988BD90-9FD7-4C4B-A77E-D6D4C7DFE3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52C9C98-0337-4EE6-BECC-EE12F05340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10850CB-10D9-453F-B91B-DA2451DAEC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E3F1DC-ED47-4656-83EF-EE08554E65D0}" type="datetimeFigureOut">
              <a:rPr lang="nl-BE" smtClean="0"/>
              <a:t>7/06/2021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89DE80B-9BF4-47B8-9FFA-F86DC70D7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94084CF-2A76-4CC5-9C36-7F039309A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C73668-4235-4A92-95E8-1863C8A6A7D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59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CB6BAF-209D-4F54-BE3E-F2565C961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B071F84-E2F4-40C5-A39B-3656D41566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E447FC2-2112-4D66-A647-809EF0BE7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DEC4122-ACCC-4767-8D99-B2C08E5EC7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86292F-7637-4FB0-ACD8-55D32A5E6E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4E5AF94-6C43-402B-B421-182E235DD3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E3F1DC-ED47-4656-83EF-EE08554E65D0}" type="datetimeFigureOut">
              <a:rPr lang="nl-BE" smtClean="0"/>
              <a:t>7/06/2021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1B130114-8331-41B6-A66A-38999B38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BE393ED-8D59-4193-9E4B-ACB402F20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C73668-4235-4A92-95E8-1863C8A6A7D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9536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A99B435-2922-478C-B07F-5F1F5F7427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03" r="4534" b="42845"/>
          <a:stretch/>
        </p:blipFill>
        <p:spPr>
          <a:xfrm>
            <a:off x="1" y="5415651"/>
            <a:ext cx="12191999" cy="1504495"/>
          </a:xfrm>
          <a:prstGeom prst="rect">
            <a:avLst/>
          </a:prstGeom>
        </p:spPr>
      </p:pic>
      <p:sp>
        <p:nvSpPr>
          <p:cNvPr id="7" name="object 31">
            <a:extLst>
              <a:ext uri="{FF2B5EF4-FFF2-40B4-BE49-F238E27FC236}">
                <a16:creationId xmlns:a16="http://schemas.microsoft.com/office/drawing/2014/main" id="{5014D3B7-CF34-499C-AE6F-48722803C869}"/>
              </a:ext>
            </a:extLst>
          </p:cNvPr>
          <p:cNvSpPr/>
          <p:nvPr/>
        </p:nvSpPr>
        <p:spPr>
          <a:xfrm>
            <a:off x="0" y="0"/>
            <a:ext cx="12192000" cy="6920146"/>
          </a:xfrm>
          <a:custGeom>
            <a:avLst/>
            <a:gdLst/>
            <a:ahLst/>
            <a:cxnLst/>
            <a:rect l="l" t="t" r="r" b="b"/>
            <a:pathLst>
              <a:path w="1221104" h="186690">
                <a:moveTo>
                  <a:pt x="0" y="0"/>
                </a:moveTo>
                <a:lnTo>
                  <a:pt x="1221079" y="0"/>
                </a:lnTo>
                <a:lnTo>
                  <a:pt x="1221079" y="186270"/>
                </a:lnTo>
                <a:lnTo>
                  <a:pt x="0" y="18627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53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8" name="Picture 37" descr="A picture containing drawing&#10;&#10;Description automatically generated">
            <a:extLst>
              <a:ext uri="{FF2B5EF4-FFF2-40B4-BE49-F238E27FC236}">
                <a16:creationId xmlns:a16="http://schemas.microsoft.com/office/drawing/2014/main" id="{FEE091C5-9FF9-42B9-A48D-0F7AA22FA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0" y="5637262"/>
            <a:ext cx="1600200" cy="530636"/>
          </a:xfrm>
          <a:prstGeom prst="rect">
            <a:avLst/>
          </a:prstGeom>
        </p:spPr>
      </p:pic>
      <p:sp>
        <p:nvSpPr>
          <p:cNvPr id="11" name="Rechthoek 10">
            <a:extLst>
              <a:ext uri="{FF2B5EF4-FFF2-40B4-BE49-F238E27FC236}">
                <a16:creationId xmlns:a16="http://schemas.microsoft.com/office/drawing/2014/main" id="{E1128567-1867-4A58-8775-E92EF1EE99D1}"/>
              </a:ext>
            </a:extLst>
          </p:cNvPr>
          <p:cNvSpPr/>
          <p:nvPr/>
        </p:nvSpPr>
        <p:spPr>
          <a:xfrm>
            <a:off x="0" y="365125"/>
            <a:ext cx="12192000" cy="1460500"/>
          </a:xfrm>
          <a:prstGeom prst="rect">
            <a:avLst/>
          </a:prstGeom>
          <a:solidFill>
            <a:srgbClr val="007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E6ADF55-5F84-476D-AB5B-2E618DA52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30" y="432593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Klik om stijl te bewerken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72682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A99B435-2922-478C-B07F-5F1F5F7427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03" r="4534" b="42845"/>
          <a:stretch/>
        </p:blipFill>
        <p:spPr>
          <a:xfrm>
            <a:off x="1" y="5415651"/>
            <a:ext cx="12191999" cy="1504495"/>
          </a:xfrm>
          <a:prstGeom prst="rect">
            <a:avLst/>
          </a:prstGeom>
        </p:spPr>
      </p:pic>
      <p:sp>
        <p:nvSpPr>
          <p:cNvPr id="7" name="object 31">
            <a:extLst>
              <a:ext uri="{FF2B5EF4-FFF2-40B4-BE49-F238E27FC236}">
                <a16:creationId xmlns:a16="http://schemas.microsoft.com/office/drawing/2014/main" id="{5014D3B7-CF34-499C-AE6F-48722803C869}"/>
              </a:ext>
            </a:extLst>
          </p:cNvPr>
          <p:cNvSpPr/>
          <p:nvPr/>
        </p:nvSpPr>
        <p:spPr>
          <a:xfrm>
            <a:off x="0" y="0"/>
            <a:ext cx="12192000" cy="6920146"/>
          </a:xfrm>
          <a:custGeom>
            <a:avLst/>
            <a:gdLst/>
            <a:ahLst/>
            <a:cxnLst/>
            <a:rect l="l" t="t" r="r" b="b"/>
            <a:pathLst>
              <a:path w="1221104" h="186690">
                <a:moveTo>
                  <a:pt x="0" y="0"/>
                </a:moveTo>
                <a:lnTo>
                  <a:pt x="1221079" y="0"/>
                </a:lnTo>
                <a:lnTo>
                  <a:pt x="1221079" y="186270"/>
                </a:lnTo>
                <a:lnTo>
                  <a:pt x="0" y="18627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53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8" name="Picture 37" descr="A picture containing drawing&#10;&#10;Description automatically generated">
            <a:extLst>
              <a:ext uri="{FF2B5EF4-FFF2-40B4-BE49-F238E27FC236}">
                <a16:creationId xmlns:a16="http://schemas.microsoft.com/office/drawing/2014/main" id="{FEE091C5-9FF9-42B9-A48D-0F7AA22FA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0" y="5637262"/>
            <a:ext cx="1600200" cy="530636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4B251689-7122-41AF-BDAB-6FC1DA0AB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69787"/>
            <a:ext cx="945191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fr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748B3619-3FA3-49B0-856D-3C652E51C6E5}"/>
              </a:ext>
            </a:extLst>
          </p:cNvPr>
          <p:cNvSpPr/>
          <p:nvPr/>
        </p:nvSpPr>
        <p:spPr>
          <a:xfrm>
            <a:off x="0" y="2595758"/>
            <a:ext cx="9451910" cy="1399592"/>
          </a:xfrm>
          <a:prstGeom prst="rect">
            <a:avLst/>
          </a:prstGeom>
          <a:solidFill>
            <a:srgbClr val="003661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C7887382-31CB-4BFB-AAC8-6728BDFA1655}"/>
              </a:ext>
            </a:extLst>
          </p:cNvPr>
          <p:cNvSpPr/>
          <p:nvPr/>
        </p:nvSpPr>
        <p:spPr>
          <a:xfrm>
            <a:off x="9451910" y="2595757"/>
            <a:ext cx="2740090" cy="1399591"/>
          </a:xfrm>
          <a:prstGeom prst="rect">
            <a:avLst/>
          </a:prstGeom>
          <a:solidFill>
            <a:srgbClr val="003661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81757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1">
            <a:extLst>
              <a:ext uri="{FF2B5EF4-FFF2-40B4-BE49-F238E27FC236}">
                <a16:creationId xmlns:a16="http://schemas.microsoft.com/office/drawing/2014/main" id="{E313C4E1-1102-4D2A-9CE5-86022CE271FF}"/>
              </a:ext>
            </a:extLst>
          </p:cNvPr>
          <p:cNvSpPr/>
          <p:nvPr/>
        </p:nvSpPr>
        <p:spPr>
          <a:xfrm>
            <a:off x="0" y="0"/>
            <a:ext cx="12192000" cy="6920146"/>
          </a:xfrm>
          <a:custGeom>
            <a:avLst/>
            <a:gdLst/>
            <a:ahLst/>
            <a:cxnLst/>
            <a:rect l="l" t="t" r="r" b="b"/>
            <a:pathLst>
              <a:path w="1221104" h="186690">
                <a:moveTo>
                  <a:pt x="0" y="0"/>
                </a:moveTo>
                <a:lnTo>
                  <a:pt x="1221079" y="0"/>
                </a:lnTo>
                <a:lnTo>
                  <a:pt x="1221079" y="186270"/>
                </a:lnTo>
                <a:lnTo>
                  <a:pt x="0" y="18627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53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78DAF1BC-4303-41FB-A9F4-323CAB7296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E3F1DC-ED47-4656-83EF-EE08554E65D0}" type="datetimeFigureOut">
              <a:rPr lang="nl-BE" smtClean="0"/>
              <a:t>7/06/2021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F2726F-48A6-43E8-9E8A-137C2DC7C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97F7C41-DBF5-4B8A-941A-3B4668186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C73668-4235-4A92-95E8-1863C8A6A7D1}" type="slidenum">
              <a:rPr lang="nl-BE" smtClean="0"/>
              <a:t>‹nr.›</a:t>
            </a:fld>
            <a:endParaRPr lang="nl-BE"/>
          </a:p>
        </p:txBody>
      </p:sp>
      <p:grpSp>
        <p:nvGrpSpPr>
          <p:cNvPr id="5" name="Group 32">
            <a:extLst>
              <a:ext uri="{FF2B5EF4-FFF2-40B4-BE49-F238E27FC236}">
                <a16:creationId xmlns:a16="http://schemas.microsoft.com/office/drawing/2014/main" id="{7C1CA5EA-EA36-4500-9343-3185869F5182}"/>
              </a:ext>
            </a:extLst>
          </p:cNvPr>
          <p:cNvGrpSpPr/>
          <p:nvPr/>
        </p:nvGrpSpPr>
        <p:grpSpPr>
          <a:xfrm>
            <a:off x="4048063" y="1194135"/>
            <a:ext cx="4337350" cy="1423964"/>
            <a:chOff x="6505575" y="3200488"/>
            <a:chExt cx="4337350" cy="1423964"/>
          </a:xfrm>
        </p:grpSpPr>
        <p:sp>
          <p:nvSpPr>
            <p:cNvPr id="6" name="object 2">
              <a:extLst>
                <a:ext uri="{FF2B5EF4-FFF2-40B4-BE49-F238E27FC236}">
                  <a16:creationId xmlns:a16="http://schemas.microsoft.com/office/drawing/2014/main" id="{D4A320F2-5ACB-49A9-ADF9-90F8DB53DA8A}"/>
                </a:ext>
              </a:extLst>
            </p:cNvPr>
            <p:cNvSpPr/>
            <p:nvPr/>
          </p:nvSpPr>
          <p:spPr>
            <a:xfrm>
              <a:off x="9629762" y="3200488"/>
              <a:ext cx="173355" cy="866140"/>
            </a:xfrm>
            <a:custGeom>
              <a:avLst/>
              <a:gdLst/>
              <a:ahLst/>
              <a:cxnLst/>
              <a:rect l="l" t="t" r="r" b="b"/>
              <a:pathLst>
                <a:path w="173354" h="866139">
                  <a:moveTo>
                    <a:pt x="0" y="865987"/>
                  </a:moveTo>
                  <a:lnTo>
                    <a:pt x="173177" y="865987"/>
                  </a:lnTo>
                  <a:lnTo>
                    <a:pt x="173177" y="0"/>
                  </a:lnTo>
                  <a:lnTo>
                    <a:pt x="0" y="0"/>
                  </a:lnTo>
                  <a:lnTo>
                    <a:pt x="0" y="865987"/>
                  </a:lnTo>
                  <a:close/>
                </a:path>
              </a:pathLst>
            </a:custGeom>
            <a:solidFill>
              <a:srgbClr val="0035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E26AA8F4-36EC-4C4E-B523-284BBDC8A807}"/>
                </a:ext>
              </a:extLst>
            </p:cNvPr>
            <p:cNvSpPr/>
            <p:nvPr/>
          </p:nvSpPr>
          <p:spPr>
            <a:xfrm>
              <a:off x="9976150" y="3200499"/>
              <a:ext cx="866775" cy="866140"/>
            </a:xfrm>
            <a:custGeom>
              <a:avLst/>
              <a:gdLst/>
              <a:ahLst/>
              <a:cxnLst/>
              <a:rect l="l" t="t" r="r" b="b"/>
              <a:pathLst>
                <a:path w="866775" h="866139">
                  <a:moveTo>
                    <a:pt x="202145" y="0"/>
                  </a:moveTo>
                  <a:lnTo>
                    <a:pt x="0" y="0"/>
                  </a:lnTo>
                  <a:lnTo>
                    <a:pt x="332143" y="432993"/>
                  </a:lnTo>
                  <a:lnTo>
                    <a:pt x="0" y="865987"/>
                  </a:lnTo>
                  <a:lnTo>
                    <a:pt x="202145" y="865987"/>
                  </a:lnTo>
                  <a:lnTo>
                    <a:pt x="433235" y="564629"/>
                  </a:lnTo>
                  <a:lnTo>
                    <a:pt x="635293" y="564629"/>
                  </a:lnTo>
                  <a:lnTo>
                    <a:pt x="534314" y="432993"/>
                  </a:lnTo>
                  <a:lnTo>
                    <a:pt x="635274" y="301383"/>
                  </a:lnTo>
                  <a:lnTo>
                    <a:pt x="433235" y="301383"/>
                  </a:lnTo>
                  <a:lnTo>
                    <a:pt x="202145" y="0"/>
                  </a:lnTo>
                  <a:close/>
                </a:path>
                <a:path w="866775" h="866139">
                  <a:moveTo>
                    <a:pt x="635293" y="564629"/>
                  </a:moveTo>
                  <a:lnTo>
                    <a:pt x="433235" y="564629"/>
                  </a:lnTo>
                  <a:lnTo>
                    <a:pt x="664298" y="865987"/>
                  </a:lnTo>
                  <a:lnTo>
                    <a:pt x="866470" y="865987"/>
                  </a:lnTo>
                  <a:lnTo>
                    <a:pt x="635293" y="564629"/>
                  </a:lnTo>
                  <a:close/>
                </a:path>
                <a:path w="866775" h="866139">
                  <a:moveTo>
                    <a:pt x="866470" y="0"/>
                  </a:moveTo>
                  <a:lnTo>
                    <a:pt x="664298" y="0"/>
                  </a:lnTo>
                  <a:lnTo>
                    <a:pt x="433235" y="301383"/>
                  </a:lnTo>
                  <a:lnTo>
                    <a:pt x="635274" y="301383"/>
                  </a:lnTo>
                  <a:lnTo>
                    <a:pt x="866470" y="0"/>
                  </a:lnTo>
                  <a:close/>
                </a:path>
              </a:pathLst>
            </a:custGeom>
            <a:solidFill>
              <a:srgbClr val="0035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6BBEBA79-DD43-4D29-92F5-907B7E74C9FD}"/>
                </a:ext>
              </a:extLst>
            </p:cNvPr>
            <p:cNvSpPr/>
            <p:nvPr/>
          </p:nvSpPr>
          <p:spPr>
            <a:xfrm>
              <a:off x="6508125" y="4324033"/>
              <a:ext cx="311785" cy="294005"/>
            </a:xfrm>
            <a:custGeom>
              <a:avLst/>
              <a:gdLst/>
              <a:ahLst/>
              <a:cxnLst/>
              <a:rect l="l" t="t" r="r" b="b"/>
              <a:pathLst>
                <a:path w="311784" h="294004">
                  <a:moveTo>
                    <a:pt x="63830" y="0"/>
                  </a:moveTo>
                  <a:lnTo>
                    <a:pt x="0" y="0"/>
                  </a:lnTo>
                  <a:lnTo>
                    <a:pt x="0" y="293966"/>
                  </a:lnTo>
                  <a:lnTo>
                    <a:pt x="55435" y="293966"/>
                  </a:lnTo>
                  <a:lnTo>
                    <a:pt x="55435" y="80225"/>
                  </a:lnTo>
                  <a:lnTo>
                    <a:pt x="122196" y="80225"/>
                  </a:lnTo>
                  <a:lnTo>
                    <a:pt x="63830" y="0"/>
                  </a:lnTo>
                  <a:close/>
                </a:path>
                <a:path w="311784" h="294004">
                  <a:moveTo>
                    <a:pt x="311175" y="80632"/>
                  </a:moveTo>
                  <a:lnTo>
                    <a:pt x="255739" y="80632"/>
                  </a:lnTo>
                  <a:lnTo>
                    <a:pt x="255739" y="293966"/>
                  </a:lnTo>
                  <a:lnTo>
                    <a:pt x="311175" y="293966"/>
                  </a:lnTo>
                  <a:lnTo>
                    <a:pt x="311175" y="80632"/>
                  </a:lnTo>
                  <a:close/>
                </a:path>
                <a:path w="311784" h="294004">
                  <a:moveTo>
                    <a:pt x="122196" y="80225"/>
                  </a:moveTo>
                  <a:lnTo>
                    <a:pt x="55435" y="80225"/>
                  </a:lnTo>
                  <a:lnTo>
                    <a:pt x="149072" y="208292"/>
                  </a:lnTo>
                  <a:lnTo>
                    <a:pt x="160007" y="208292"/>
                  </a:lnTo>
                  <a:lnTo>
                    <a:pt x="221416" y="126403"/>
                  </a:lnTo>
                  <a:lnTo>
                    <a:pt x="155790" y="126403"/>
                  </a:lnTo>
                  <a:lnTo>
                    <a:pt x="122196" y="80225"/>
                  </a:lnTo>
                  <a:close/>
                </a:path>
                <a:path w="311784" h="294004">
                  <a:moveTo>
                    <a:pt x="311175" y="0"/>
                  </a:moveTo>
                  <a:lnTo>
                    <a:pt x="247764" y="0"/>
                  </a:lnTo>
                  <a:lnTo>
                    <a:pt x="155790" y="126403"/>
                  </a:lnTo>
                  <a:lnTo>
                    <a:pt x="221416" y="126403"/>
                  </a:lnTo>
                  <a:lnTo>
                    <a:pt x="255739" y="80632"/>
                  </a:lnTo>
                  <a:lnTo>
                    <a:pt x="311175" y="80632"/>
                  </a:lnTo>
                  <a:lnTo>
                    <a:pt x="311175" y="0"/>
                  </a:lnTo>
                  <a:close/>
                </a:path>
              </a:pathLst>
            </a:custGeom>
            <a:solidFill>
              <a:srgbClr val="0035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FEAA86F3-7A75-45DE-9E8A-F603C4161511}"/>
                </a:ext>
              </a:extLst>
            </p:cNvPr>
            <p:cNvSpPr/>
            <p:nvPr/>
          </p:nvSpPr>
          <p:spPr>
            <a:xfrm>
              <a:off x="6905059" y="4323629"/>
              <a:ext cx="324485" cy="294005"/>
            </a:xfrm>
            <a:custGeom>
              <a:avLst/>
              <a:gdLst/>
              <a:ahLst/>
              <a:cxnLst/>
              <a:rect l="l" t="t" r="r" b="b"/>
              <a:pathLst>
                <a:path w="324484" h="294004">
                  <a:moveTo>
                    <a:pt x="192328" y="0"/>
                  </a:moveTo>
                  <a:lnTo>
                    <a:pt x="131851" y="0"/>
                  </a:lnTo>
                  <a:lnTo>
                    <a:pt x="0" y="293966"/>
                  </a:lnTo>
                  <a:lnTo>
                    <a:pt x="60045" y="293966"/>
                  </a:lnTo>
                  <a:lnTo>
                    <a:pt x="85229" y="238506"/>
                  </a:lnTo>
                  <a:lnTo>
                    <a:pt x="299304" y="238506"/>
                  </a:lnTo>
                  <a:lnTo>
                    <a:pt x="276149" y="186880"/>
                  </a:lnTo>
                  <a:lnTo>
                    <a:pt x="107480" y="186880"/>
                  </a:lnTo>
                  <a:lnTo>
                    <a:pt x="162077" y="61722"/>
                  </a:lnTo>
                  <a:lnTo>
                    <a:pt x="220012" y="61722"/>
                  </a:lnTo>
                  <a:lnTo>
                    <a:pt x="192328" y="0"/>
                  </a:lnTo>
                  <a:close/>
                </a:path>
                <a:path w="324484" h="294004">
                  <a:moveTo>
                    <a:pt x="299304" y="238506"/>
                  </a:moveTo>
                  <a:lnTo>
                    <a:pt x="238937" y="238506"/>
                  </a:lnTo>
                  <a:lnTo>
                    <a:pt x="263690" y="293966"/>
                  </a:lnTo>
                  <a:lnTo>
                    <a:pt x="324180" y="293966"/>
                  </a:lnTo>
                  <a:lnTo>
                    <a:pt x="299304" y="238506"/>
                  </a:lnTo>
                  <a:close/>
                </a:path>
                <a:path w="324484" h="294004">
                  <a:moveTo>
                    <a:pt x="220012" y="61722"/>
                  </a:moveTo>
                  <a:lnTo>
                    <a:pt x="162077" y="61722"/>
                  </a:lnTo>
                  <a:lnTo>
                    <a:pt x="216674" y="186880"/>
                  </a:lnTo>
                  <a:lnTo>
                    <a:pt x="276149" y="186880"/>
                  </a:lnTo>
                  <a:lnTo>
                    <a:pt x="220012" y="61722"/>
                  </a:lnTo>
                  <a:close/>
                </a:path>
              </a:pathLst>
            </a:custGeom>
            <a:solidFill>
              <a:srgbClr val="0035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8666E0A2-E399-4410-AAA0-0C7F098D1560}"/>
                </a:ext>
              </a:extLst>
            </p:cNvPr>
            <p:cNvSpPr/>
            <p:nvPr/>
          </p:nvSpPr>
          <p:spPr>
            <a:xfrm>
              <a:off x="7314994" y="4323632"/>
              <a:ext cx="247015" cy="294005"/>
            </a:xfrm>
            <a:custGeom>
              <a:avLst/>
              <a:gdLst/>
              <a:ahLst/>
              <a:cxnLst/>
              <a:rect l="l" t="t" r="r" b="b"/>
              <a:pathLst>
                <a:path w="247015" h="294004">
                  <a:moveTo>
                    <a:pt x="55397" y="0"/>
                  </a:moveTo>
                  <a:lnTo>
                    <a:pt x="0" y="0"/>
                  </a:lnTo>
                  <a:lnTo>
                    <a:pt x="0" y="293966"/>
                  </a:lnTo>
                  <a:lnTo>
                    <a:pt x="55397" y="293966"/>
                  </a:lnTo>
                  <a:lnTo>
                    <a:pt x="55397" y="163753"/>
                  </a:lnTo>
                  <a:lnTo>
                    <a:pt x="125837" y="163753"/>
                  </a:lnTo>
                  <a:lnTo>
                    <a:pt x="105397" y="142341"/>
                  </a:lnTo>
                  <a:lnTo>
                    <a:pt x="122160" y="124282"/>
                  </a:lnTo>
                  <a:lnTo>
                    <a:pt x="55397" y="124282"/>
                  </a:lnTo>
                  <a:lnTo>
                    <a:pt x="55397" y="0"/>
                  </a:lnTo>
                  <a:close/>
                </a:path>
                <a:path w="247015" h="294004">
                  <a:moveTo>
                    <a:pt x="125837" y="163753"/>
                  </a:moveTo>
                  <a:lnTo>
                    <a:pt x="55397" y="163753"/>
                  </a:lnTo>
                  <a:lnTo>
                    <a:pt x="178460" y="293966"/>
                  </a:lnTo>
                  <a:lnTo>
                    <a:pt x="246900" y="293966"/>
                  </a:lnTo>
                  <a:lnTo>
                    <a:pt x="246900" y="290576"/>
                  </a:lnTo>
                  <a:lnTo>
                    <a:pt x="125837" y="163753"/>
                  </a:lnTo>
                  <a:close/>
                </a:path>
                <a:path w="247015" h="294004">
                  <a:moveTo>
                    <a:pt x="235965" y="0"/>
                  </a:moveTo>
                  <a:lnTo>
                    <a:pt x="167119" y="0"/>
                  </a:lnTo>
                  <a:lnTo>
                    <a:pt x="55397" y="124282"/>
                  </a:lnTo>
                  <a:lnTo>
                    <a:pt x="122160" y="124282"/>
                  </a:lnTo>
                  <a:lnTo>
                    <a:pt x="235965" y="1676"/>
                  </a:lnTo>
                  <a:lnTo>
                    <a:pt x="235965" y="0"/>
                  </a:lnTo>
                  <a:close/>
                </a:path>
              </a:pathLst>
            </a:custGeom>
            <a:solidFill>
              <a:srgbClr val="0035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C218A5CF-B6F1-40FE-8E0E-4C9F314A115B}"/>
                </a:ext>
              </a:extLst>
            </p:cNvPr>
            <p:cNvSpPr/>
            <p:nvPr/>
          </p:nvSpPr>
          <p:spPr>
            <a:xfrm>
              <a:off x="7644263" y="4589697"/>
              <a:ext cx="220345" cy="0"/>
            </a:xfrm>
            <a:custGeom>
              <a:avLst/>
              <a:gdLst/>
              <a:ahLst/>
              <a:cxnLst/>
              <a:rect l="l" t="t" r="r" b="b"/>
              <a:pathLst>
                <a:path w="220345">
                  <a:moveTo>
                    <a:pt x="0" y="0"/>
                  </a:moveTo>
                  <a:lnTo>
                    <a:pt x="220065" y="0"/>
                  </a:lnTo>
                </a:path>
              </a:pathLst>
            </a:custGeom>
            <a:ln w="54610">
              <a:solidFill>
                <a:srgbClr val="003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8">
              <a:extLst>
                <a:ext uri="{FF2B5EF4-FFF2-40B4-BE49-F238E27FC236}">
                  <a16:creationId xmlns:a16="http://schemas.microsoft.com/office/drawing/2014/main" id="{B9411EEE-C13C-4CD7-B7CE-E3B6D65A8511}"/>
                </a:ext>
              </a:extLst>
            </p:cNvPr>
            <p:cNvSpPr/>
            <p:nvPr/>
          </p:nvSpPr>
          <p:spPr>
            <a:xfrm>
              <a:off x="7644263" y="4496352"/>
              <a:ext cx="55244" cy="66040"/>
            </a:xfrm>
            <a:custGeom>
              <a:avLst/>
              <a:gdLst/>
              <a:ahLst/>
              <a:cxnLst/>
              <a:rect l="l" t="t" r="r" b="b"/>
              <a:pathLst>
                <a:path w="55245" h="66039">
                  <a:moveTo>
                    <a:pt x="0" y="66039"/>
                  </a:moveTo>
                  <a:lnTo>
                    <a:pt x="55016" y="66039"/>
                  </a:lnTo>
                  <a:lnTo>
                    <a:pt x="55016" y="0"/>
                  </a:lnTo>
                  <a:lnTo>
                    <a:pt x="0" y="0"/>
                  </a:lnTo>
                  <a:lnTo>
                    <a:pt x="0" y="66039"/>
                  </a:lnTo>
                  <a:close/>
                </a:path>
              </a:pathLst>
            </a:custGeom>
            <a:solidFill>
              <a:srgbClr val="0035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9">
              <a:extLst>
                <a:ext uri="{FF2B5EF4-FFF2-40B4-BE49-F238E27FC236}">
                  <a16:creationId xmlns:a16="http://schemas.microsoft.com/office/drawing/2014/main" id="{9ED64000-3B85-48AA-B059-B2F0BAF77FC7}"/>
                </a:ext>
              </a:extLst>
            </p:cNvPr>
            <p:cNvSpPr/>
            <p:nvPr/>
          </p:nvSpPr>
          <p:spPr>
            <a:xfrm>
              <a:off x="7644263" y="4470952"/>
              <a:ext cx="214629" cy="0"/>
            </a:xfrm>
            <a:custGeom>
              <a:avLst/>
              <a:gdLst/>
              <a:ahLst/>
              <a:cxnLst/>
              <a:rect l="l" t="t" r="r" b="b"/>
              <a:pathLst>
                <a:path w="214629">
                  <a:moveTo>
                    <a:pt x="0" y="0"/>
                  </a:moveTo>
                  <a:lnTo>
                    <a:pt x="214185" y="0"/>
                  </a:lnTo>
                </a:path>
              </a:pathLst>
            </a:custGeom>
            <a:ln w="50800">
              <a:solidFill>
                <a:srgbClr val="003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0">
              <a:extLst>
                <a:ext uri="{FF2B5EF4-FFF2-40B4-BE49-F238E27FC236}">
                  <a16:creationId xmlns:a16="http://schemas.microsoft.com/office/drawing/2014/main" id="{13AE9ABF-8F32-4E0A-B343-B0E95E0E1855}"/>
                </a:ext>
              </a:extLst>
            </p:cNvPr>
            <p:cNvSpPr/>
            <p:nvPr/>
          </p:nvSpPr>
          <p:spPr>
            <a:xfrm>
              <a:off x="7644263" y="4376972"/>
              <a:ext cx="55244" cy="68580"/>
            </a:xfrm>
            <a:custGeom>
              <a:avLst/>
              <a:gdLst/>
              <a:ahLst/>
              <a:cxnLst/>
              <a:rect l="l" t="t" r="r" b="b"/>
              <a:pathLst>
                <a:path w="55245" h="68579">
                  <a:moveTo>
                    <a:pt x="0" y="68580"/>
                  </a:moveTo>
                  <a:lnTo>
                    <a:pt x="55016" y="68580"/>
                  </a:lnTo>
                  <a:lnTo>
                    <a:pt x="55016" y="0"/>
                  </a:lnTo>
                  <a:lnTo>
                    <a:pt x="0" y="0"/>
                  </a:lnTo>
                  <a:lnTo>
                    <a:pt x="0" y="68580"/>
                  </a:lnTo>
                  <a:close/>
                </a:path>
              </a:pathLst>
            </a:custGeom>
            <a:solidFill>
              <a:srgbClr val="0035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>
              <a:extLst>
                <a:ext uri="{FF2B5EF4-FFF2-40B4-BE49-F238E27FC236}">
                  <a16:creationId xmlns:a16="http://schemas.microsoft.com/office/drawing/2014/main" id="{B3E36BE6-8724-422C-9CDB-47294C0604E2}"/>
                </a:ext>
              </a:extLst>
            </p:cNvPr>
            <p:cNvSpPr/>
            <p:nvPr/>
          </p:nvSpPr>
          <p:spPr>
            <a:xfrm>
              <a:off x="7644263" y="4350302"/>
              <a:ext cx="220345" cy="0"/>
            </a:xfrm>
            <a:custGeom>
              <a:avLst/>
              <a:gdLst/>
              <a:ahLst/>
              <a:cxnLst/>
              <a:rect l="l" t="t" r="r" b="b"/>
              <a:pathLst>
                <a:path w="220345">
                  <a:moveTo>
                    <a:pt x="0" y="0"/>
                  </a:moveTo>
                  <a:lnTo>
                    <a:pt x="220065" y="0"/>
                  </a:lnTo>
                </a:path>
              </a:pathLst>
            </a:custGeom>
            <a:ln w="53339">
              <a:solidFill>
                <a:srgbClr val="003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">
              <a:extLst>
                <a:ext uri="{FF2B5EF4-FFF2-40B4-BE49-F238E27FC236}">
                  <a16:creationId xmlns:a16="http://schemas.microsoft.com/office/drawing/2014/main" id="{D7B9304E-9CDD-4C44-98B2-4542D97C5055}"/>
                </a:ext>
              </a:extLst>
            </p:cNvPr>
            <p:cNvSpPr/>
            <p:nvPr/>
          </p:nvSpPr>
          <p:spPr>
            <a:xfrm>
              <a:off x="7950048" y="4313539"/>
              <a:ext cx="252095" cy="309245"/>
            </a:xfrm>
            <a:custGeom>
              <a:avLst/>
              <a:gdLst/>
              <a:ahLst/>
              <a:cxnLst/>
              <a:rect l="l" t="t" r="r" b="b"/>
              <a:pathLst>
                <a:path w="252095" h="309245">
                  <a:moveTo>
                    <a:pt x="46189" y="215430"/>
                  </a:moveTo>
                  <a:lnTo>
                    <a:pt x="0" y="239369"/>
                  </a:lnTo>
                  <a:lnTo>
                    <a:pt x="19016" y="270973"/>
                  </a:lnTo>
                  <a:lnTo>
                    <a:pt x="46705" y="293547"/>
                  </a:lnTo>
                  <a:lnTo>
                    <a:pt x="83065" y="307092"/>
                  </a:lnTo>
                  <a:lnTo>
                    <a:pt x="101647" y="308955"/>
                  </a:lnTo>
                  <a:lnTo>
                    <a:pt x="161792" y="308955"/>
                  </a:lnTo>
                  <a:lnTo>
                    <a:pt x="202131" y="296661"/>
                  </a:lnTo>
                  <a:lnTo>
                    <a:pt x="233908" y="271081"/>
                  </a:lnTo>
                  <a:lnTo>
                    <a:pt x="240016" y="262026"/>
                  </a:lnTo>
                  <a:lnTo>
                    <a:pt x="128917" y="262026"/>
                  </a:lnTo>
                  <a:lnTo>
                    <a:pt x="115015" y="261294"/>
                  </a:lnTo>
                  <a:lnTo>
                    <a:pt x="77889" y="250278"/>
                  </a:lnTo>
                  <a:lnTo>
                    <a:pt x="51641" y="226272"/>
                  </a:lnTo>
                  <a:lnTo>
                    <a:pt x="46189" y="215430"/>
                  </a:lnTo>
                  <a:close/>
                </a:path>
                <a:path w="252095" h="309245">
                  <a:moveTo>
                    <a:pt x="126822" y="0"/>
                  </a:moveTo>
                  <a:lnTo>
                    <a:pt x="85722" y="5013"/>
                  </a:lnTo>
                  <a:lnTo>
                    <a:pt x="50074" y="19794"/>
                  </a:lnTo>
                  <a:lnTo>
                    <a:pt x="22942" y="47555"/>
                  </a:lnTo>
                  <a:lnTo>
                    <a:pt x="13030" y="85686"/>
                  </a:lnTo>
                  <a:lnTo>
                    <a:pt x="13593" y="97016"/>
                  </a:lnTo>
                  <a:lnTo>
                    <a:pt x="27087" y="133942"/>
                  </a:lnTo>
                  <a:lnTo>
                    <a:pt x="57566" y="156964"/>
                  </a:lnTo>
                  <a:lnTo>
                    <a:pt x="94210" y="169216"/>
                  </a:lnTo>
                  <a:lnTo>
                    <a:pt x="128511" y="174688"/>
                  </a:lnTo>
                  <a:lnTo>
                    <a:pt x="158259" y="180070"/>
                  </a:lnTo>
                  <a:lnTo>
                    <a:pt x="179512" y="189076"/>
                  </a:lnTo>
                  <a:lnTo>
                    <a:pt x="192267" y="201707"/>
                  </a:lnTo>
                  <a:lnTo>
                    <a:pt x="196519" y="217970"/>
                  </a:lnTo>
                  <a:lnTo>
                    <a:pt x="195312" y="228375"/>
                  </a:lnTo>
                  <a:lnTo>
                    <a:pt x="166940" y="255897"/>
                  </a:lnTo>
                  <a:lnTo>
                    <a:pt x="128917" y="262026"/>
                  </a:lnTo>
                  <a:lnTo>
                    <a:pt x="240016" y="262026"/>
                  </a:lnTo>
                  <a:lnTo>
                    <a:pt x="241622" y="259646"/>
                  </a:lnTo>
                  <a:lnTo>
                    <a:pt x="247126" y="246983"/>
                  </a:lnTo>
                  <a:lnTo>
                    <a:pt x="250424" y="233091"/>
                  </a:lnTo>
                  <a:lnTo>
                    <a:pt x="251523" y="217970"/>
                  </a:lnTo>
                  <a:lnTo>
                    <a:pt x="251105" y="208152"/>
                  </a:lnTo>
                  <a:lnTo>
                    <a:pt x="237209" y="167874"/>
                  </a:lnTo>
                  <a:lnTo>
                    <a:pt x="201142" y="140449"/>
                  </a:lnTo>
                  <a:lnTo>
                    <a:pt x="161149" y="128558"/>
                  </a:lnTo>
                  <a:lnTo>
                    <a:pt x="123483" y="122992"/>
                  </a:lnTo>
                  <a:lnTo>
                    <a:pt x="114742" y="121577"/>
                  </a:lnTo>
                  <a:lnTo>
                    <a:pt x="70827" y="102120"/>
                  </a:lnTo>
                  <a:lnTo>
                    <a:pt x="67602" y="95465"/>
                  </a:lnTo>
                  <a:lnTo>
                    <a:pt x="67602" y="87350"/>
                  </a:lnTo>
                  <a:lnTo>
                    <a:pt x="91804" y="54441"/>
                  </a:lnTo>
                  <a:lnTo>
                    <a:pt x="128511" y="48285"/>
                  </a:lnTo>
                  <a:lnTo>
                    <a:pt x="235205" y="48285"/>
                  </a:lnTo>
                  <a:lnTo>
                    <a:pt x="224370" y="32843"/>
                  </a:lnTo>
                  <a:lnTo>
                    <a:pt x="199148" y="14598"/>
                  </a:lnTo>
                  <a:lnTo>
                    <a:pt x="166631" y="3650"/>
                  </a:lnTo>
                  <a:lnTo>
                    <a:pt x="126822" y="0"/>
                  </a:lnTo>
                  <a:close/>
                </a:path>
                <a:path w="252095" h="309245">
                  <a:moveTo>
                    <a:pt x="235205" y="48285"/>
                  </a:moveTo>
                  <a:lnTo>
                    <a:pt x="128511" y="48285"/>
                  </a:lnTo>
                  <a:lnTo>
                    <a:pt x="139641" y="48890"/>
                  </a:lnTo>
                  <a:lnTo>
                    <a:pt x="150382" y="50703"/>
                  </a:lnTo>
                  <a:lnTo>
                    <a:pt x="187336" y="68567"/>
                  </a:lnTo>
                  <a:lnTo>
                    <a:pt x="198208" y="81051"/>
                  </a:lnTo>
                  <a:lnTo>
                    <a:pt x="242290" y="58381"/>
                  </a:lnTo>
                  <a:lnTo>
                    <a:pt x="235205" y="48285"/>
                  </a:lnTo>
                  <a:close/>
                </a:path>
              </a:pathLst>
            </a:custGeom>
            <a:solidFill>
              <a:srgbClr val="0035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3">
              <a:extLst>
                <a:ext uri="{FF2B5EF4-FFF2-40B4-BE49-F238E27FC236}">
                  <a16:creationId xmlns:a16="http://schemas.microsoft.com/office/drawing/2014/main" id="{72129C92-16BE-4421-8AE8-0982F9782866}"/>
                </a:ext>
              </a:extLst>
            </p:cNvPr>
            <p:cNvSpPr/>
            <p:nvPr/>
          </p:nvSpPr>
          <p:spPr>
            <a:xfrm>
              <a:off x="8631516" y="4323626"/>
              <a:ext cx="0" cy="294005"/>
            </a:xfrm>
            <a:custGeom>
              <a:avLst/>
              <a:gdLst/>
              <a:ahLst/>
              <a:cxnLst/>
              <a:rect l="l" t="t" r="r" b="b"/>
              <a:pathLst>
                <a:path h="294004">
                  <a:moveTo>
                    <a:pt x="0" y="0"/>
                  </a:moveTo>
                  <a:lnTo>
                    <a:pt x="0" y="293966"/>
                  </a:lnTo>
                </a:path>
              </a:pathLst>
            </a:custGeom>
            <a:ln w="55016">
              <a:solidFill>
                <a:srgbClr val="007D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4">
              <a:extLst>
                <a:ext uri="{FF2B5EF4-FFF2-40B4-BE49-F238E27FC236}">
                  <a16:creationId xmlns:a16="http://schemas.microsoft.com/office/drawing/2014/main" id="{61B7712A-27DD-40A9-BE2A-EA86428AD333}"/>
                </a:ext>
              </a:extLst>
            </p:cNvPr>
            <p:cNvSpPr/>
            <p:nvPr/>
          </p:nvSpPr>
          <p:spPr>
            <a:xfrm>
              <a:off x="8871526" y="4374017"/>
              <a:ext cx="0" cy="243840"/>
            </a:xfrm>
            <a:custGeom>
              <a:avLst/>
              <a:gdLst/>
              <a:ahLst/>
              <a:cxnLst/>
              <a:rect l="l" t="t" r="r" b="b"/>
              <a:pathLst>
                <a:path h="243839">
                  <a:moveTo>
                    <a:pt x="0" y="0"/>
                  </a:moveTo>
                  <a:lnTo>
                    <a:pt x="0" y="243560"/>
                  </a:lnTo>
                </a:path>
              </a:pathLst>
            </a:custGeom>
            <a:ln w="55435">
              <a:solidFill>
                <a:srgbClr val="007D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5">
              <a:extLst>
                <a:ext uri="{FF2B5EF4-FFF2-40B4-BE49-F238E27FC236}">
                  <a16:creationId xmlns:a16="http://schemas.microsoft.com/office/drawing/2014/main" id="{DCBC242F-C5C9-4AC6-8A1E-684759DB1942}"/>
                </a:ext>
              </a:extLst>
            </p:cNvPr>
            <p:cNvSpPr/>
            <p:nvPr/>
          </p:nvSpPr>
          <p:spPr>
            <a:xfrm>
              <a:off x="8750590" y="4348814"/>
              <a:ext cx="241935" cy="0"/>
            </a:xfrm>
            <a:custGeom>
              <a:avLst/>
              <a:gdLst/>
              <a:ahLst/>
              <a:cxnLst/>
              <a:rect l="l" t="t" r="r" b="b"/>
              <a:pathLst>
                <a:path w="241934">
                  <a:moveTo>
                    <a:pt x="0" y="0"/>
                  </a:moveTo>
                  <a:lnTo>
                    <a:pt x="241896" y="0"/>
                  </a:lnTo>
                </a:path>
              </a:pathLst>
            </a:custGeom>
            <a:ln w="50406">
              <a:solidFill>
                <a:srgbClr val="007D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6">
              <a:extLst>
                <a:ext uri="{FF2B5EF4-FFF2-40B4-BE49-F238E27FC236}">
                  <a16:creationId xmlns:a16="http://schemas.microsoft.com/office/drawing/2014/main" id="{3E96D431-3F74-4D2C-AEAD-AB50B64187DF}"/>
                </a:ext>
              </a:extLst>
            </p:cNvPr>
            <p:cNvSpPr/>
            <p:nvPr/>
          </p:nvSpPr>
          <p:spPr>
            <a:xfrm>
              <a:off x="9330624" y="4323613"/>
              <a:ext cx="441959" cy="294005"/>
            </a:xfrm>
            <a:custGeom>
              <a:avLst/>
              <a:gdLst/>
              <a:ahLst/>
              <a:cxnLst/>
              <a:rect l="l" t="t" r="r" b="b"/>
              <a:pathLst>
                <a:path w="441959" h="294004">
                  <a:moveTo>
                    <a:pt x="62166" y="0"/>
                  </a:moveTo>
                  <a:lnTo>
                    <a:pt x="0" y="0"/>
                  </a:lnTo>
                  <a:lnTo>
                    <a:pt x="107899" y="293966"/>
                  </a:lnTo>
                  <a:lnTo>
                    <a:pt x="154952" y="293966"/>
                  </a:lnTo>
                  <a:lnTo>
                    <a:pt x="186856" y="212077"/>
                  </a:lnTo>
                  <a:lnTo>
                    <a:pt x="131432" y="212077"/>
                  </a:lnTo>
                  <a:lnTo>
                    <a:pt x="62166" y="0"/>
                  </a:lnTo>
                  <a:close/>
                </a:path>
                <a:path w="441959" h="294004">
                  <a:moveTo>
                    <a:pt x="276632" y="108788"/>
                  </a:moveTo>
                  <a:lnTo>
                    <a:pt x="221297" y="108788"/>
                  </a:lnTo>
                  <a:lnTo>
                    <a:pt x="252374" y="201574"/>
                  </a:lnTo>
                  <a:lnTo>
                    <a:pt x="288925" y="293966"/>
                  </a:lnTo>
                  <a:lnTo>
                    <a:pt x="335940" y="293966"/>
                  </a:lnTo>
                  <a:lnTo>
                    <a:pt x="365420" y="212077"/>
                  </a:lnTo>
                  <a:lnTo>
                    <a:pt x="312445" y="212077"/>
                  </a:lnTo>
                  <a:lnTo>
                    <a:pt x="276632" y="108788"/>
                  </a:lnTo>
                  <a:close/>
                </a:path>
                <a:path w="441959" h="294004">
                  <a:moveTo>
                    <a:pt x="238912" y="0"/>
                  </a:moveTo>
                  <a:lnTo>
                    <a:pt x="202806" y="0"/>
                  </a:lnTo>
                  <a:lnTo>
                    <a:pt x="131432" y="212077"/>
                  </a:lnTo>
                  <a:lnTo>
                    <a:pt x="186856" y="212077"/>
                  </a:lnTo>
                  <a:lnTo>
                    <a:pt x="190627" y="202399"/>
                  </a:lnTo>
                  <a:lnTo>
                    <a:pt x="221297" y="108788"/>
                  </a:lnTo>
                  <a:lnTo>
                    <a:pt x="276632" y="108788"/>
                  </a:lnTo>
                  <a:lnTo>
                    <a:pt x="238912" y="0"/>
                  </a:lnTo>
                  <a:close/>
                </a:path>
                <a:path w="441959" h="294004">
                  <a:moveTo>
                    <a:pt x="441769" y="0"/>
                  </a:moveTo>
                  <a:lnTo>
                    <a:pt x="379641" y="0"/>
                  </a:lnTo>
                  <a:lnTo>
                    <a:pt x="312445" y="212077"/>
                  </a:lnTo>
                  <a:lnTo>
                    <a:pt x="365420" y="212077"/>
                  </a:lnTo>
                  <a:lnTo>
                    <a:pt x="441769" y="0"/>
                  </a:lnTo>
                  <a:close/>
                </a:path>
              </a:pathLst>
            </a:custGeom>
            <a:solidFill>
              <a:srgbClr val="0035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7">
              <a:extLst>
                <a:ext uri="{FF2B5EF4-FFF2-40B4-BE49-F238E27FC236}">
                  <a16:creationId xmlns:a16="http://schemas.microsoft.com/office/drawing/2014/main" id="{0820A354-1038-49BE-B017-F3D267CA34A7}"/>
                </a:ext>
              </a:extLst>
            </p:cNvPr>
            <p:cNvSpPr/>
            <p:nvPr/>
          </p:nvSpPr>
          <p:spPr>
            <a:xfrm>
              <a:off x="9836753" y="4317747"/>
              <a:ext cx="302260" cy="306705"/>
            </a:xfrm>
            <a:custGeom>
              <a:avLst/>
              <a:gdLst/>
              <a:ahLst/>
              <a:cxnLst/>
              <a:rect l="l" t="t" r="r" b="b"/>
              <a:pathLst>
                <a:path w="302259" h="306704">
                  <a:moveTo>
                    <a:pt x="152430" y="0"/>
                  </a:moveTo>
                  <a:lnTo>
                    <a:pt x="92690" y="10812"/>
                  </a:lnTo>
                  <a:lnTo>
                    <a:pt x="43667" y="43256"/>
                  </a:lnTo>
                  <a:lnTo>
                    <a:pt x="10901" y="92798"/>
                  </a:lnTo>
                  <a:lnTo>
                    <a:pt x="1" y="154533"/>
                  </a:lnTo>
                  <a:lnTo>
                    <a:pt x="0" y="155803"/>
                  </a:lnTo>
                  <a:lnTo>
                    <a:pt x="543" y="169660"/>
                  </a:lnTo>
                  <a:lnTo>
                    <a:pt x="9237" y="211442"/>
                  </a:lnTo>
                  <a:lnTo>
                    <a:pt x="28034" y="248611"/>
                  </a:lnTo>
                  <a:lnTo>
                    <a:pt x="57462" y="279103"/>
                  </a:lnTo>
                  <a:lnTo>
                    <a:pt x="99478" y="299462"/>
                  </a:lnTo>
                  <a:lnTo>
                    <a:pt x="151160" y="306539"/>
                  </a:lnTo>
                  <a:lnTo>
                    <a:pt x="169355" y="305729"/>
                  </a:lnTo>
                  <a:lnTo>
                    <a:pt x="217936" y="293535"/>
                  </a:lnTo>
                  <a:lnTo>
                    <a:pt x="255532" y="269162"/>
                  </a:lnTo>
                  <a:lnTo>
                    <a:pt x="267544" y="255739"/>
                  </a:lnTo>
                  <a:lnTo>
                    <a:pt x="151160" y="255739"/>
                  </a:lnTo>
                  <a:lnTo>
                    <a:pt x="128689" y="253889"/>
                  </a:lnTo>
                  <a:lnTo>
                    <a:pt x="92933" y="239200"/>
                  </a:lnTo>
                  <a:lnTo>
                    <a:pt x="61447" y="194005"/>
                  </a:lnTo>
                  <a:lnTo>
                    <a:pt x="54563" y="155803"/>
                  </a:lnTo>
                  <a:lnTo>
                    <a:pt x="55686" y="134253"/>
                  </a:lnTo>
                  <a:lnTo>
                    <a:pt x="68388" y="96667"/>
                  </a:lnTo>
                  <a:lnTo>
                    <a:pt x="94510" y="67397"/>
                  </a:lnTo>
                  <a:lnTo>
                    <a:pt x="130731" y="52271"/>
                  </a:lnTo>
                  <a:lnTo>
                    <a:pt x="152430" y="50380"/>
                  </a:lnTo>
                  <a:lnTo>
                    <a:pt x="266486" y="50380"/>
                  </a:lnTo>
                  <a:lnTo>
                    <a:pt x="265383" y="48907"/>
                  </a:lnTo>
                  <a:lnTo>
                    <a:pt x="231920" y="20814"/>
                  </a:lnTo>
                  <a:lnTo>
                    <a:pt x="186855" y="3625"/>
                  </a:lnTo>
                  <a:lnTo>
                    <a:pt x="170057" y="1015"/>
                  </a:lnTo>
                  <a:lnTo>
                    <a:pt x="152430" y="0"/>
                  </a:lnTo>
                  <a:close/>
                </a:path>
                <a:path w="302259" h="306704">
                  <a:moveTo>
                    <a:pt x="266486" y="50380"/>
                  </a:moveTo>
                  <a:lnTo>
                    <a:pt x="152430" y="50380"/>
                  </a:lnTo>
                  <a:lnTo>
                    <a:pt x="174521" y="52727"/>
                  </a:lnTo>
                  <a:lnTo>
                    <a:pt x="193781" y="58896"/>
                  </a:lnTo>
                  <a:lnTo>
                    <a:pt x="223816" y="82727"/>
                  </a:lnTo>
                  <a:lnTo>
                    <a:pt x="241868" y="116633"/>
                  </a:lnTo>
                  <a:lnTo>
                    <a:pt x="247289" y="154533"/>
                  </a:lnTo>
                  <a:lnTo>
                    <a:pt x="247295" y="155803"/>
                  </a:lnTo>
                  <a:lnTo>
                    <a:pt x="245472" y="175226"/>
                  </a:lnTo>
                  <a:lnTo>
                    <a:pt x="222750" y="226136"/>
                  </a:lnTo>
                  <a:lnTo>
                    <a:pt x="173586" y="253889"/>
                  </a:lnTo>
                  <a:lnTo>
                    <a:pt x="151160" y="255739"/>
                  </a:lnTo>
                  <a:lnTo>
                    <a:pt x="267544" y="255739"/>
                  </a:lnTo>
                  <a:lnTo>
                    <a:pt x="292257" y="210591"/>
                  </a:lnTo>
                  <a:lnTo>
                    <a:pt x="301156" y="169059"/>
                  </a:lnTo>
                  <a:lnTo>
                    <a:pt x="301909" y="154533"/>
                  </a:lnTo>
                  <a:lnTo>
                    <a:pt x="301509" y="139974"/>
                  </a:lnTo>
                  <a:lnTo>
                    <a:pt x="292904" y="98043"/>
                  </a:lnTo>
                  <a:lnTo>
                    <a:pt x="273873" y="60249"/>
                  </a:lnTo>
                  <a:lnTo>
                    <a:pt x="266486" y="50380"/>
                  </a:lnTo>
                  <a:close/>
                </a:path>
              </a:pathLst>
            </a:custGeom>
            <a:solidFill>
              <a:srgbClr val="0035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8">
              <a:extLst>
                <a:ext uri="{FF2B5EF4-FFF2-40B4-BE49-F238E27FC236}">
                  <a16:creationId xmlns:a16="http://schemas.microsoft.com/office/drawing/2014/main" id="{FBACE532-8DF0-464E-9753-97AC7ABC35F2}"/>
                </a:ext>
              </a:extLst>
            </p:cNvPr>
            <p:cNvSpPr/>
            <p:nvPr/>
          </p:nvSpPr>
          <p:spPr>
            <a:xfrm>
              <a:off x="10240393" y="4323195"/>
              <a:ext cx="260350" cy="294640"/>
            </a:xfrm>
            <a:custGeom>
              <a:avLst/>
              <a:gdLst/>
              <a:ahLst/>
              <a:cxnLst/>
              <a:rect l="l" t="t" r="r" b="b"/>
              <a:pathLst>
                <a:path w="260350" h="294639">
                  <a:moveTo>
                    <a:pt x="0" y="0"/>
                  </a:moveTo>
                  <a:lnTo>
                    <a:pt x="0" y="294386"/>
                  </a:lnTo>
                  <a:lnTo>
                    <a:pt x="55435" y="294386"/>
                  </a:lnTo>
                  <a:lnTo>
                    <a:pt x="55435" y="196113"/>
                  </a:lnTo>
                  <a:lnTo>
                    <a:pt x="176538" y="196113"/>
                  </a:lnTo>
                  <a:lnTo>
                    <a:pt x="171323" y="190233"/>
                  </a:lnTo>
                  <a:lnTo>
                    <a:pt x="189498" y="185162"/>
                  </a:lnTo>
                  <a:lnTo>
                    <a:pt x="205009" y="177901"/>
                  </a:lnTo>
                  <a:lnTo>
                    <a:pt x="217853" y="168459"/>
                  </a:lnTo>
                  <a:lnTo>
                    <a:pt x="228028" y="156845"/>
                  </a:lnTo>
                  <a:lnTo>
                    <a:pt x="234271" y="146138"/>
                  </a:lnTo>
                  <a:lnTo>
                    <a:pt x="55435" y="146138"/>
                  </a:lnTo>
                  <a:lnTo>
                    <a:pt x="55435" y="52070"/>
                  </a:lnTo>
                  <a:lnTo>
                    <a:pt x="234094" y="52070"/>
                  </a:lnTo>
                  <a:lnTo>
                    <a:pt x="229832" y="44110"/>
                  </a:lnTo>
                  <a:lnTo>
                    <a:pt x="202111" y="16764"/>
                  </a:lnTo>
                  <a:lnTo>
                    <a:pt x="163265" y="2379"/>
                  </a:lnTo>
                  <a:lnTo>
                    <a:pt x="139827" y="419"/>
                  </a:lnTo>
                  <a:lnTo>
                    <a:pt x="0" y="0"/>
                  </a:lnTo>
                  <a:close/>
                </a:path>
                <a:path w="260350" h="294639">
                  <a:moveTo>
                    <a:pt x="176538" y="196113"/>
                  </a:moveTo>
                  <a:lnTo>
                    <a:pt x="111696" y="196113"/>
                  </a:lnTo>
                  <a:lnTo>
                    <a:pt x="196938" y="294386"/>
                  </a:lnTo>
                  <a:lnTo>
                    <a:pt x="260350" y="294386"/>
                  </a:lnTo>
                  <a:lnTo>
                    <a:pt x="260350" y="290601"/>
                  </a:lnTo>
                  <a:lnTo>
                    <a:pt x="176538" y="196113"/>
                  </a:lnTo>
                  <a:close/>
                </a:path>
                <a:path w="260350" h="294639">
                  <a:moveTo>
                    <a:pt x="234094" y="52070"/>
                  </a:moveTo>
                  <a:lnTo>
                    <a:pt x="139827" y="52070"/>
                  </a:lnTo>
                  <a:lnTo>
                    <a:pt x="151298" y="52934"/>
                  </a:lnTo>
                  <a:lnTo>
                    <a:pt x="161348" y="55530"/>
                  </a:lnTo>
                  <a:lnTo>
                    <a:pt x="189418" y="89798"/>
                  </a:lnTo>
                  <a:lnTo>
                    <a:pt x="190233" y="99110"/>
                  </a:lnTo>
                  <a:lnTo>
                    <a:pt x="189431" y="108426"/>
                  </a:lnTo>
                  <a:lnTo>
                    <a:pt x="161607" y="142678"/>
                  </a:lnTo>
                  <a:lnTo>
                    <a:pt x="139827" y="146138"/>
                  </a:lnTo>
                  <a:lnTo>
                    <a:pt x="234271" y="146138"/>
                  </a:lnTo>
                  <a:lnTo>
                    <a:pt x="235731" y="143635"/>
                  </a:lnTo>
                  <a:lnTo>
                    <a:pt x="241236" y="129400"/>
                  </a:lnTo>
                  <a:lnTo>
                    <a:pt x="244541" y="114136"/>
                  </a:lnTo>
                  <a:lnTo>
                    <a:pt x="245643" y="97840"/>
                  </a:lnTo>
                  <a:lnTo>
                    <a:pt x="243889" y="78433"/>
                  </a:lnTo>
                  <a:lnTo>
                    <a:pt x="238621" y="60523"/>
                  </a:lnTo>
                  <a:lnTo>
                    <a:pt x="234094" y="52070"/>
                  </a:lnTo>
                  <a:close/>
                </a:path>
              </a:pathLst>
            </a:custGeom>
            <a:solidFill>
              <a:srgbClr val="0035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9">
              <a:extLst>
                <a:ext uri="{FF2B5EF4-FFF2-40B4-BE49-F238E27FC236}">
                  <a16:creationId xmlns:a16="http://schemas.microsoft.com/office/drawing/2014/main" id="{AD7BCFEC-A4FA-49F4-BCA7-BE22AC49EA33}"/>
                </a:ext>
              </a:extLst>
            </p:cNvPr>
            <p:cNvSpPr/>
            <p:nvPr/>
          </p:nvSpPr>
          <p:spPr>
            <a:xfrm>
              <a:off x="10595711" y="4323613"/>
              <a:ext cx="241300" cy="294005"/>
            </a:xfrm>
            <a:custGeom>
              <a:avLst/>
              <a:gdLst/>
              <a:ahLst/>
              <a:cxnLst/>
              <a:rect l="l" t="t" r="r" b="b"/>
              <a:pathLst>
                <a:path w="241300" h="294004">
                  <a:moveTo>
                    <a:pt x="55448" y="0"/>
                  </a:moveTo>
                  <a:lnTo>
                    <a:pt x="0" y="0"/>
                  </a:lnTo>
                  <a:lnTo>
                    <a:pt x="0" y="293954"/>
                  </a:lnTo>
                  <a:lnTo>
                    <a:pt x="55448" y="293954"/>
                  </a:lnTo>
                  <a:lnTo>
                    <a:pt x="55448" y="163779"/>
                  </a:lnTo>
                  <a:lnTo>
                    <a:pt x="125829" y="163779"/>
                  </a:lnTo>
                  <a:lnTo>
                    <a:pt x="105384" y="142367"/>
                  </a:lnTo>
                  <a:lnTo>
                    <a:pt x="122162" y="124294"/>
                  </a:lnTo>
                  <a:lnTo>
                    <a:pt x="55448" y="124294"/>
                  </a:lnTo>
                  <a:lnTo>
                    <a:pt x="55448" y="0"/>
                  </a:lnTo>
                  <a:close/>
                </a:path>
                <a:path w="241300" h="294004">
                  <a:moveTo>
                    <a:pt x="125829" y="163779"/>
                  </a:moveTo>
                  <a:lnTo>
                    <a:pt x="55448" y="163779"/>
                  </a:lnTo>
                  <a:lnTo>
                    <a:pt x="178460" y="293954"/>
                  </a:lnTo>
                  <a:lnTo>
                    <a:pt x="240690" y="293954"/>
                  </a:lnTo>
                  <a:lnTo>
                    <a:pt x="240690" y="284073"/>
                  </a:lnTo>
                  <a:lnTo>
                    <a:pt x="125829" y="163779"/>
                  </a:lnTo>
                  <a:close/>
                </a:path>
                <a:path w="241300" h="294004">
                  <a:moveTo>
                    <a:pt x="235991" y="0"/>
                  </a:moveTo>
                  <a:lnTo>
                    <a:pt x="167119" y="0"/>
                  </a:lnTo>
                  <a:lnTo>
                    <a:pt x="55448" y="124294"/>
                  </a:lnTo>
                  <a:lnTo>
                    <a:pt x="122162" y="124294"/>
                  </a:lnTo>
                  <a:lnTo>
                    <a:pt x="235991" y="1689"/>
                  </a:lnTo>
                  <a:lnTo>
                    <a:pt x="235991" y="0"/>
                  </a:lnTo>
                  <a:close/>
                </a:path>
              </a:pathLst>
            </a:custGeom>
            <a:solidFill>
              <a:srgbClr val="0035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0">
              <a:extLst>
                <a:ext uri="{FF2B5EF4-FFF2-40B4-BE49-F238E27FC236}">
                  <a16:creationId xmlns:a16="http://schemas.microsoft.com/office/drawing/2014/main" id="{0802AE16-5524-480A-B99D-BC67F340D1C9}"/>
                </a:ext>
              </a:extLst>
            </p:cNvPr>
            <p:cNvSpPr/>
            <p:nvPr/>
          </p:nvSpPr>
          <p:spPr>
            <a:xfrm>
              <a:off x="6505575" y="3893762"/>
              <a:ext cx="866775" cy="172720"/>
            </a:xfrm>
            <a:custGeom>
              <a:avLst/>
              <a:gdLst/>
              <a:ahLst/>
              <a:cxnLst/>
              <a:rect l="l" t="t" r="r" b="b"/>
              <a:pathLst>
                <a:path w="866775" h="172720">
                  <a:moveTo>
                    <a:pt x="0" y="172720"/>
                  </a:moveTo>
                  <a:lnTo>
                    <a:pt x="866495" y="172720"/>
                  </a:lnTo>
                  <a:lnTo>
                    <a:pt x="866495" y="0"/>
                  </a:lnTo>
                  <a:lnTo>
                    <a:pt x="0" y="0"/>
                  </a:lnTo>
                  <a:lnTo>
                    <a:pt x="0" y="172720"/>
                  </a:lnTo>
                  <a:close/>
                </a:path>
              </a:pathLst>
            </a:custGeom>
            <a:solidFill>
              <a:srgbClr val="007D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1">
              <a:extLst>
                <a:ext uri="{FF2B5EF4-FFF2-40B4-BE49-F238E27FC236}">
                  <a16:creationId xmlns:a16="http://schemas.microsoft.com/office/drawing/2014/main" id="{41708282-731E-489C-926E-FA0CB579AE53}"/>
                </a:ext>
              </a:extLst>
            </p:cNvPr>
            <p:cNvSpPr/>
            <p:nvPr/>
          </p:nvSpPr>
          <p:spPr>
            <a:xfrm>
              <a:off x="6505575" y="3719772"/>
              <a:ext cx="173355" cy="173990"/>
            </a:xfrm>
            <a:custGeom>
              <a:avLst/>
              <a:gdLst/>
              <a:ahLst/>
              <a:cxnLst/>
              <a:rect l="l" t="t" r="r" b="b"/>
              <a:pathLst>
                <a:path w="173354" h="173989">
                  <a:moveTo>
                    <a:pt x="0" y="173990"/>
                  </a:moveTo>
                  <a:lnTo>
                    <a:pt x="173202" y="173990"/>
                  </a:lnTo>
                  <a:lnTo>
                    <a:pt x="173202" y="0"/>
                  </a:lnTo>
                  <a:lnTo>
                    <a:pt x="0" y="0"/>
                  </a:lnTo>
                  <a:lnTo>
                    <a:pt x="0" y="173990"/>
                  </a:lnTo>
                  <a:close/>
                </a:path>
              </a:pathLst>
            </a:custGeom>
            <a:solidFill>
              <a:srgbClr val="007D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2">
              <a:extLst>
                <a:ext uri="{FF2B5EF4-FFF2-40B4-BE49-F238E27FC236}">
                  <a16:creationId xmlns:a16="http://schemas.microsoft.com/office/drawing/2014/main" id="{9CECC3CF-AC6D-46E4-A845-7BBC207305F3}"/>
                </a:ext>
              </a:extLst>
            </p:cNvPr>
            <p:cNvSpPr/>
            <p:nvPr/>
          </p:nvSpPr>
          <p:spPr>
            <a:xfrm>
              <a:off x="6505575" y="3547052"/>
              <a:ext cx="866775" cy="172720"/>
            </a:xfrm>
            <a:custGeom>
              <a:avLst/>
              <a:gdLst/>
              <a:ahLst/>
              <a:cxnLst/>
              <a:rect l="l" t="t" r="r" b="b"/>
              <a:pathLst>
                <a:path w="866775" h="172720">
                  <a:moveTo>
                    <a:pt x="0" y="172720"/>
                  </a:moveTo>
                  <a:lnTo>
                    <a:pt x="866495" y="172720"/>
                  </a:lnTo>
                  <a:lnTo>
                    <a:pt x="866495" y="0"/>
                  </a:lnTo>
                  <a:lnTo>
                    <a:pt x="0" y="0"/>
                  </a:lnTo>
                  <a:lnTo>
                    <a:pt x="0" y="172720"/>
                  </a:lnTo>
                  <a:close/>
                </a:path>
              </a:pathLst>
            </a:custGeom>
            <a:solidFill>
              <a:srgbClr val="007D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3">
              <a:extLst>
                <a:ext uri="{FF2B5EF4-FFF2-40B4-BE49-F238E27FC236}">
                  <a16:creationId xmlns:a16="http://schemas.microsoft.com/office/drawing/2014/main" id="{A97D0D52-C9FC-4F7C-8E0C-A74B04D12053}"/>
                </a:ext>
              </a:extLst>
            </p:cNvPr>
            <p:cNvSpPr/>
            <p:nvPr/>
          </p:nvSpPr>
          <p:spPr>
            <a:xfrm>
              <a:off x="6505575" y="3200507"/>
              <a:ext cx="866775" cy="173355"/>
            </a:xfrm>
            <a:custGeom>
              <a:avLst/>
              <a:gdLst/>
              <a:ahLst/>
              <a:cxnLst/>
              <a:rect l="l" t="t" r="r" b="b"/>
              <a:pathLst>
                <a:path w="866775" h="173354">
                  <a:moveTo>
                    <a:pt x="866495" y="0"/>
                  </a:moveTo>
                  <a:lnTo>
                    <a:pt x="0" y="0"/>
                  </a:lnTo>
                  <a:lnTo>
                    <a:pt x="0" y="173189"/>
                  </a:lnTo>
                  <a:lnTo>
                    <a:pt x="866495" y="173189"/>
                  </a:lnTo>
                  <a:lnTo>
                    <a:pt x="866495" y="0"/>
                  </a:lnTo>
                  <a:close/>
                </a:path>
              </a:pathLst>
            </a:custGeom>
            <a:solidFill>
              <a:srgbClr val="007D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4">
              <a:extLst>
                <a:ext uri="{FF2B5EF4-FFF2-40B4-BE49-F238E27FC236}">
                  <a16:creationId xmlns:a16="http://schemas.microsoft.com/office/drawing/2014/main" id="{8D5F907A-070D-40A1-B056-7B3DFCCB9484}"/>
                </a:ext>
              </a:extLst>
            </p:cNvPr>
            <p:cNvSpPr/>
            <p:nvPr/>
          </p:nvSpPr>
          <p:spPr>
            <a:xfrm>
              <a:off x="7545262" y="3719523"/>
              <a:ext cx="173355" cy="346710"/>
            </a:xfrm>
            <a:custGeom>
              <a:avLst/>
              <a:gdLst/>
              <a:ahLst/>
              <a:cxnLst/>
              <a:rect l="l" t="t" r="r" b="b"/>
              <a:pathLst>
                <a:path w="173354" h="346710">
                  <a:moveTo>
                    <a:pt x="0" y="346709"/>
                  </a:moveTo>
                  <a:lnTo>
                    <a:pt x="173202" y="346709"/>
                  </a:lnTo>
                  <a:lnTo>
                    <a:pt x="173202" y="0"/>
                  </a:lnTo>
                  <a:lnTo>
                    <a:pt x="0" y="0"/>
                  </a:lnTo>
                  <a:lnTo>
                    <a:pt x="0" y="346709"/>
                  </a:lnTo>
                  <a:close/>
                </a:path>
              </a:pathLst>
            </a:custGeom>
            <a:solidFill>
              <a:srgbClr val="0035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5">
              <a:extLst>
                <a:ext uri="{FF2B5EF4-FFF2-40B4-BE49-F238E27FC236}">
                  <a16:creationId xmlns:a16="http://schemas.microsoft.com/office/drawing/2014/main" id="{FC675482-C763-438D-A655-84CC3DA2F019}"/>
                </a:ext>
              </a:extLst>
            </p:cNvPr>
            <p:cNvSpPr/>
            <p:nvPr/>
          </p:nvSpPr>
          <p:spPr>
            <a:xfrm>
              <a:off x="7545262" y="3546804"/>
              <a:ext cx="866775" cy="172720"/>
            </a:xfrm>
            <a:custGeom>
              <a:avLst/>
              <a:gdLst/>
              <a:ahLst/>
              <a:cxnLst/>
              <a:rect l="l" t="t" r="r" b="b"/>
              <a:pathLst>
                <a:path w="866775" h="172720">
                  <a:moveTo>
                    <a:pt x="0" y="172720"/>
                  </a:moveTo>
                  <a:lnTo>
                    <a:pt x="866546" y="172720"/>
                  </a:lnTo>
                  <a:lnTo>
                    <a:pt x="866546" y="0"/>
                  </a:lnTo>
                  <a:lnTo>
                    <a:pt x="0" y="0"/>
                  </a:lnTo>
                  <a:lnTo>
                    <a:pt x="0" y="172720"/>
                  </a:lnTo>
                  <a:close/>
                </a:path>
              </a:pathLst>
            </a:custGeom>
            <a:solidFill>
              <a:srgbClr val="0035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6">
              <a:extLst>
                <a:ext uri="{FF2B5EF4-FFF2-40B4-BE49-F238E27FC236}">
                  <a16:creationId xmlns:a16="http://schemas.microsoft.com/office/drawing/2014/main" id="{2C17D38E-2B2E-44DA-965D-C01BFFDF86FD}"/>
                </a:ext>
              </a:extLst>
            </p:cNvPr>
            <p:cNvSpPr/>
            <p:nvPr/>
          </p:nvSpPr>
          <p:spPr>
            <a:xfrm>
              <a:off x="7545262" y="3200500"/>
              <a:ext cx="866775" cy="173355"/>
            </a:xfrm>
            <a:custGeom>
              <a:avLst/>
              <a:gdLst/>
              <a:ahLst/>
              <a:cxnLst/>
              <a:rect l="l" t="t" r="r" b="b"/>
              <a:pathLst>
                <a:path w="866775" h="173354">
                  <a:moveTo>
                    <a:pt x="866546" y="0"/>
                  </a:moveTo>
                  <a:lnTo>
                    <a:pt x="0" y="0"/>
                  </a:lnTo>
                  <a:lnTo>
                    <a:pt x="0" y="173151"/>
                  </a:lnTo>
                  <a:lnTo>
                    <a:pt x="866546" y="173189"/>
                  </a:lnTo>
                  <a:lnTo>
                    <a:pt x="866546" y="0"/>
                  </a:lnTo>
                  <a:close/>
                </a:path>
              </a:pathLst>
            </a:custGeom>
            <a:solidFill>
              <a:srgbClr val="0035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7">
              <a:extLst>
                <a:ext uri="{FF2B5EF4-FFF2-40B4-BE49-F238E27FC236}">
                  <a16:creationId xmlns:a16="http://schemas.microsoft.com/office/drawing/2014/main" id="{EE25AF39-F0ED-4FF8-A6E5-2F3CB2016E63}"/>
                </a:ext>
              </a:extLst>
            </p:cNvPr>
            <p:cNvSpPr/>
            <p:nvPr/>
          </p:nvSpPr>
          <p:spPr>
            <a:xfrm>
              <a:off x="8590060" y="3719523"/>
              <a:ext cx="173355" cy="346710"/>
            </a:xfrm>
            <a:custGeom>
              <a:avLst/>
              <a:gdLst/>
              <a:ahLst/>
              <a:cxnLst/>
              <a:rect l="l" t="t" r="r" b="b"/>
              <a:pathLst>
                <a:path w="173354" h="346710">
                  <a:moveTo>
                    <a:pt x="0" y="346709"/>
                  </a:moveTo>
                  <a:lnTo>
                    <a:pt x="173202" y="346709"/>
                  </a:lnTo>
                  <a:lnTo>
                    <a:pt x="173202" y="0"/>
                  </a:lnTo>
                  <a:lnTo>
                    <a:pt x="0" y="0"/>
                  </a:lnTo>
                  <a:lnTo>
                    <a:pt x="0" y="346709"/>
                  </a:lnTo>
                  <a:close/>
                </a:path>
              </a:pathLst>
            </a:custGeom>
            <a:solidFill>
              <a:srgbClr val="0035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8">
              <a:extLst>
                <a:ext uri="{FF2B5EF4-FFF2-40B4-BE49-F238E27FC236}">
                  <a16:creationId xmlns:a16="http://schemas.microsoft.com/office/drawing/2014/main" id="{A54AB10A-7D67-4470-A9EC-EBEB210691E1}"/>
                </a:ext>
              </a:extLst>
            </p:cNvPr>
            <p:cNvSpPr/>
            <p:nvPr/>
          </p:nvSpPr>
          <p:spPr>
            <a:xfrm>
              <a:off x="8590060" y="3546804"/>
              <a:ext cx="866775" cy="172720"/>
            </a:xfrm>
            <a:custGeom>
              <a:avLst/>
              <a:gdLst/>
              <a:ahLst/>
              <a:cxnLst/>
              <a:rect l="l" t="t" r="r" b="b"/>
              <a:pathLst>
                <a:path w="866775" h="172720">
                  <a:moveTo>
                    <a:pt x="0" y="172720"/>
                  </a:moveTo>
                  <a:lnTo>
                    <a:pt x="866495" y="172720"/>
                  </a:lnTo>
                  <a:lnTo>
                    <a:pt x="866495" y="0"/>
                  </a:lnTo>
                  <a:lnTo>
                    <a:pt x="0" y="0"/>
                  </a:lnTo>
                  <a:lnTo>
                    <a:pt x="0" y="172720"/>
                  </a:lnTo>
                  <a:close/>
                </a:path>
              </a:pathLst>
            </a:custGeom>
            <a:solidFill>
              <a:srgbClr val="0035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9">
              <a:extLst>
                <a:ext uri="{FF2B5EF4-FFF2-40B4-BE49-F238E27FC236}">
                  <a16:creationId xmlns:a16="http://schemas.microsoft.com/office/drawing/2014/main" id="{785C5F4A-D31D-4FA5-BE3B-728691F78072}"/>
                </a:ext>
              </a:extLst>
            </p:cNvPr>
            <p:cNvSpPr/>
            <p:nvPr/>
          </p:nvSpPr>
          <p:spPr>
            <a:xfrm>
              <a:off x="8590060" y="3200500"/>
              <a:ext cx="866775" cy="173355"/>
            </a:xfrm>
            <a:custGeom>
              <a:avLst/>
              <a:gdLst/>
              <a:ahLst/>
              <a:cxnLst/>
              <a:rect l="l" t="t" r="r" b="b"/>
              <a:pathLst>
                <a:path w="866775" h="173354">
                  <a:moveTo>
                    <a:pt x="866495" y="0"/>
                  </a:moveTo>
                  <a:lnTo>
                    <a:pt x="0" y="0"/>
                  </a:lnTo>
                  <a:lnTo>
                    <a:pt x="0" y="173151"/>
                  </a:lnTo>
                  <a:lnTo>
                    <a:pt x="866495" y="173189"/>
                  </a:lnTo>
                  <a:lnTo>
                    <a:pt x="866495" y="0"/>
                  </a:lnTo>
                  <a:close/>
                </a:path>
              </a:pathLst>
            </a:custGeom>
            <a:solidFill>
              <a:srgbClr val="0035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0">
            <a:extLst>
              <a:ext uri="{FF2B5EF4-FFF2-40B4-BE49-F238E27FC236}">
                <a16:creationId xmlns:a16="http://schemas.microsoft.com/office/drawing/2014/main" id="{21D96D9C-058B-4FA4-82D4-B45BBE261516}"/>
              </a:ext>
            </a:extLst>
          </p:cNvPr>
          <p:cNvSpPr txBox="1"/>
          <p:nvPr/>
        </p:nvSpPr>
        <p:spPr>
          <a:xfrm>
            <a:off x="4038600" y="3230918"/>
            <a:ext cx="4362450" cy="113601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>
              <a:lnSpc>
                <a:spcPts val="4370"/>
              </a:lnSpc>
              <a:spcBef>
                <a:spcPts val="250"/>
              </a:spcBef>
            </a:pPr>
            <a:r>
              <a:rPr sz="3650" b="1" spc="45" dirty="0">
                <a:solidFill>
                  <a:srgbClr val="003563"/>
                </a:solidFill>
                <a:latin typeface="Nexa-XBold"/>
                <a:cs typeface="Nexa-XBold"/>
              </a:rPr>
              <a:t>I</a:t>
            </a:r>
            <a:r>
              <a:rPr sz="3650" b="1" spc="20" dirty="0">
                <a:solidFill>
                  <a:srgbClr val="003563"/>
                </a:solidFill>
                <a:latin typeface="Nexa-XBold"/>
                <a:cs typeface="Nexa-XBold"/>
              </a:rPr>
              <a:t>T</a:t>
            </a:r>
            <a:r>
              <a:rPr sz="3650" spc="-20" dirty="0">
                <a:solidFill>
                  <a:srgbClr val="003563"/>
                </a:solidFill>
                <a:latin typeface="NexaThin"/>
                <a:cs typeface="NexaThin"/>
              </a:rPr>
              <a:t>-</a:t>
            </a:r>
            <a:r>
              <a:rPr sz="3650" spc="45" dirty="0">
                <a:solidFill>
                  <a:srgbClr val="003563"/>
                </a:solidFill>
                <a:latin typeface="NexaThin"/>
                <a:cs typeface="NexaThin"/>
              </a:rPr>
              <a:t>ARCHIT</a:t>
            </a:r>
            <a:r>
              <a:rPr sz="3650" spc="5" dirty="0">
                <a:solidFill>
                  <a:srgbClr val="003563"/>
                </a:solidFill>
                <a:latin typeface="NexaThin"/>
                <a:cs typeface="NexaThin"/>
              </a:rPr>
              <a:t>E</a:t>
            </a:r>
            <a:r>
              <a:rPr sz="3650" spc="45" dirty="0">
                <a:solidFill>
                  <a:srgbClr val="003563"/>
                </a:solidFill>
                <a:latin typeface="NexaThin"/>
                <a:cs typeface="NexaThin"/>
              </a:rPr>
              <a:t>CTUUR  </a:t>
            </a:r>
            <a:r>
              <a:rPr sz="3650" spc="5" dirty="0">
                <a:solidFill>
                  <a:srgbClr val="003563"/>
                </a:solidFill>
                <a:latin typeface="NexaThin"/>
                <a:cs typeface="NexaThin"/>
              </a:rPr>
              <a:t>VOOR </a:t>
            </a:r>
            <a:r>
              <a:rPr sz="3650" spc="20" dirty="0">
                <a:solidFill>
                  <a:srgbClr val="003563"/>
                </a:solidFill>
                <a:latin typeface="NexaThin"/>
                <a:cs typeface="NexaThin"/>
              </a:rPr>
              <a:t>DE</a:t>
            </a:r>
            <a:r>
              <a:rPr sz="3650" spc="70" dirty="0">
                <a:solidFill>
                  <a:srgbClr val="003563"/>
                </a:solidFill>
                <a:latin typeface="NexaThin"/>
                <a:cs typeface="NexaThin"/>
              </a:rPr>
              <a:t> </a:t>
            </a:r>
            <a:r>
              <a:rPr sz="3650" spc="45" dirty="0">
                <a:solidFill>
                  <a:srgbClr val="003563"/>
                </a:solidFill>
                <a:latin typeface="NexaThin"/>
                <a:cs typeface="NexaThin"/>
              </a:rPr>
              <a:t>KMO</a:t>
            </a:r>
            <a:endParaRPr sz="3650" dirty="0">
              <a:latin typeface="NexaThin"/>
              <a:cs typeface="NexaThin"/>
            </a:endParaRPr>
          </a:p>
        </p:txBody>
      </p:sp>
      <p:sp>
        <p:nvSpPr>
          <p:cNvPr id="35" name="object 31">
            <a:extLst>
              <a:ext uri="{FF2B5EF4-FFF2-40B4-BE49-F238E27FC236}">
                <a16:creationId xmlns:a16="http://schemas.microsoft.com/office/drawing/2014/main" id="{0FB296B9-9792-4E45-A1FC-54E62E9C97BA}"/>
              </a:ext>
            </a:extLst>
          </p:cNvPr>
          <p:cNvSpPr/>
          <p:nvPr/>
        </p:nvSpPr>
        <p:spPr>
          <a:xfrm>
            <a:off x="4048063" y="4766874"/>
            <a:ext cx="1221105" cy="186690"/>
          </a:xfrm>
          <a:custGeom>
            <a:avLst/>
            <a:gdLst/>
            <a:ahLst/>
            <a:cxnLst/>
            <a:rect l="l" t="t" r="r" b="b"/>
            <a:pathLst>
              <a:path w="1221104" h="186690">
                <a:moveTo>
                  <a:pt x="0" y="0"/>
                </a:moveTo>
                <a:lnTo>
                  <a:pt x="1221079" y="0"/>
                </a:lnTo>
                <a:lnTo>
                  <a:pt x="1221079" y="186270"/>
                </a:lnTo>
                <a:lnTo>
                  <a:pt x="0" y="186270"/>
                </a:lnTo>
                <a:lnTo>
                  <a:pt x="0" y="0"/>
                </a:lnTo>
                <a:close/>
              </a:path>
            </a:pathLst>
          </a:custGeom>
          <a:solidFill>
            <a:srgbClr val="003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2FD01B10-535D-4F97-A644-6C2A8959C5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03" r="4534" b="42845"/>
          <a:stretch/>
        </p:blipFill>
        <p:spPr>
          <a:xfrm>
            <a:off x="1" y="5415651"/>
            <a:ext cx="12191999" cy="1504495"/>
          </a:xfrm>
          <a:prstGeom prst="rect">
            <a:avLst/>
          </a:prstGeom>
        </p:spPr>
      </p:pic>
      <p:sp>
        <p:nvSpPr>
          <p:cNvPr id="44" name="Rechthoek 43">
            <a:extLst>
              <a:ext uri="{FF2B5EF4-FFF2-40B4-BE49-F238E27FC236}">
                <a16:creationId xmlns:a16="http://schemas.microsoft.com/office/drawing/2014/main" id="{2E2752CD-2635-4B7F-AEE4-E6358976318C}"/>
              </a:ext>
            </a:extLst>
          </p:cNvPr>
          <p:cNvSpPr/>
          <p:nvPr/>
        </p:nvSpPr>
        <p:spPr>
          <a:xfrm>
            <a:off x="-1" y="3393440"/>
            <a:ext cx="3724239" cy="1560124"/>
          </a:xfrm>
          <a:prstGeom prst="rect">
            <a:avLst/>
          </a:prstGeom>
          <a:solidFill>
            <a:srgbClr val="003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00322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1">
            <a:extLst>
              <a:ext uri="{FF2B5EF4-FFF2-40B4-BE49-F238E27FC236}">
                <a16:creationId xmlns:a16="http://schemas.microsoft.com/office/drawing/2014/main" id="{E313C4E1-1102-4D2A-9CE5-86022CE271FF}"/>
              </a:ext>
            </a:extLst>
          </p:cNvPr>
          <p:cNvSpPr/>
          <p:nvPr/>
        </p:nvSpPr>
        <p:spPr>
          <a:xfrm>
            <a:off x="0" y="0"/>
            <a:ext cx="12192000" cy="6920146"/>
          </a:xfrm>
          <a:custGeom>
            <a:avLst/>
            <a:gdLst/>
            <a:ahLst/>
            <a:cxnLst/>
            <a:rect l="l" t="t" r="r" b="b"/>
            <a:pathLst>
              <a:path w="1221104" h="186690">
                <a:moveTo>
                  <a:pt x="0" y="0"/>
                </a:moveTo>
                <a:lnTo>
                  <a:pt x="1221079" y="0"/>
                </a:lnTo>
                <a:lnTo>
                  <a:pt x="1221079" y="186270"/>
                </a:lnTo>
                <a:lnTo>
                  <a:pt x="0" y="18627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53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78DAF1BC-4303-41FB-A9F4-323CAB7296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E3F1DC-ED47-4656-83EF-EE08554E65D0}" type="datetimeFigureOut">
              <a:rPr lang="nl-BE" smtClean="0"/>
              <a:t>7/06/2021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CF2726F-48A6-43E8-9E8A-137C2DC7C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97F7C41-DBF5-4B8A-941A-3B4668186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C73668-4235-4A92-95E8-1863C8A6A7D1}" type="slidenum">
              <a:rPr lang="nl-BE" smtClean="0"/>
              <a:t>‹nr.›</a:t>
            </a:fld>
            <a:endParaRPr lang="nl-BE"/>
          </a:p>
        </p:txBody>
      </p:sp>
      <p:grpSp>
        <p:nvGrpSpPr>
          <p:cNvPr id="5" name="Group 32">
            <a:extLst>
              <a:ext uri="{FF2B5EF4-FFF2-40B4-BE49-F238E27FC236}">
                <a16:creationId xmlns:a16="http://schemas.microsoft.com/office/drawing/2014/main" id="{7C1CA5EA-EA36-4500-9343-3185869F5182}"/>
              </a:ext>
            </a:extLst>
          </p:cNvPr>
          <p:cNvGrpSpPr/>
          <p:nvPr/>
        </p:nvGrpSpPr>
        <p:grpSpPr>
          <a:xfrm>
            <a:off x="4048063" y="1194135"/>
            <a:ext cx="4337350" cy="1423964"/>
            <a:chOff x="6505575" y="3200488"/>
            <a:chExt cx="4337350" cy="1423964"/>
          </a:xfrm>
        </p:grpSpPr>
        <p:sp>
          <p:nvSpPr>
            <p:cNvPr id="6" name="object 2">
              <a:extLst>
                <a:ext uri="{FF2B5EF4-FFF2-40B4-BE49-F238E27FC236}">
                  <a16:creationId xmlns:a16="http://schemas.microsoft.com/office/drawing/2014/main" id="{D4A320F2-5ACB-49A9-ADF9-90F8DB53DA8A}"/>
                </a:ext>
              </a:extLst>
            </p:cNvPr>
            <p:cNvSpPr/>
            <p:nvPr/>
          </p:nvSpPr>
          <p:spPr>
            <a:xfrm>
              <a:off x="9629762" y="3200488"/>
              <a:ext cx="173355" cy="866140"/>
            </a:xfrm>
            <a:custGeom>
              <a:avLst/>
              <a:gdLst/>
              <a:ahLst/>
              <a:cxnLst/>
              <a:rect l="l" t="t" r="r" b="b"/>
              <a:pathLst>
                <a:path w="173354" h="866139">
                  <a:moveTo>
                    <a:pt x="0" y="865987"/>
                  </a:moveTo>
                  <a:lnTo>
                    <a:pt x="173177" y="865987"/>
                  </a:lnTo>
                  <a:lnTo>
                    <a:pt x="173177" y="0"/>
                  </a:lnTo>
                  <a:lnTo>
                    <a:pt x="0" y="0"/>
                  </a:lnTo>
                  <a:lnTo>
                    <a:pt x="0" y="865987"/>
                  </a:lnTo>
                  <a:close/>
                </a:path>
              </a:pathLst>
            </a:custGeom>
            <a:solidFill>
              <a:srgbClr val="0035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E26AA8F4-36EC-4C4E-B523-284BBDC8A807}"/>
                </a:ext>
              </a:extLst>
            </p:cNvPr>
            <p:cNvSpPr/>
            <p:nvPr/>
          </p:nvSpPr>
          <p:spPr>
            <a:xfrm>
              <a:off x="9976150" y="3200499"/>
              <a:ext cx="866775" cy="866140"/>
            </a:xfrm>
            <a:custGeom>
              <a:avLst/>
              <a:gdLst/>
              <a:ahLst/>
              <a:cxnLst/>
              <a:rect l="l" t="t" r="r" b="b"/>
              <a:pathLst>
                <a:path w="866775" h="866139">
                  <a:moveTo>
                    <a:pt x="202145" y="0"/>
                  </a:moveTo>
                  <a:lnTo>
                    <a:pt x="0" y="0"/>
                  </a:lnTo>
                  <a:lnTo>
                    <a:pt x="332143" y="432993"/>
                  </a:lnTo>
                  <a:lnTo>
                    <a:pt x="0" y="865987"/>
                  </a:lnTo>
                  <a:lnTo>
                    <a:pt x="202145" y="865987"/>
                  </a:lnTo>
                  <a:lnTo>
                    <a:pt x="433235" y="564629"/>
                  </a:lnTo>
                  <a:lnTo>
                    <a:pt x="635293" y="564629"/>
                  </a:lnTo>
                  <a:lnTo>
                    <a:pt x="534314" y="432993"/>
                  </a:lnTo>
                  <a:lnTo>
                    <a:pt x="635274" y="301383"/>
                  </a:lnTo>
                  <a:lnTo>
                    <a:pt x="433235" y="301383"/>
                  </a:lnTo>
                  <a:lnTo>
                    <a:pt x="202145" y="0"/>
                  </a:lnTo>
                  <a:close/>
                </a:path>
                <a:path w="866775" h="866139">
                  <a:moveTo>
                    <a:pt x="635293" y="564629"/>
                  </a:moveTo>
                  <a:lnTo>
                    <a:pt x="433235" y="564629"/>
                  </a:lnTo>
                  <a:lnTo>
                    <a:pt x="664298" y="865987"/>
                  </a:lnTo>
                  <a:lnTo>
                    <a:pt x="866470" y="865987"/>
                  </a:lnTo>
                  <a:lnTo>
                    <a:pt x="635293" y="564629"/>
                  </a:lnTo>
                  <a:close/>
                </a:path>
                <a:path w="866775" h="866139">
                  <a:moveTo>
                    <a:pt x="866470" y="0"/>
                  </a:moveTo>
                  <a:lnTo>
                    <a:pt x="664298" y="0"/>
                  </a:lnTo>
                  <a:lnTo>
                    <a:pt x="433235" y="301383"/>
                  </a:lnTo>
                  <a:lnTo>
                    <a:pt x="635274" y="301383"/>
                  </a:lnTo>
                  <a:lnTo>
                    <a:pt x="866470" y="0"/>
                  </a:lnTo>
                  <a:close/>
                </a:path>
              </a:pathLst>
            </a:custGeom>
            <a:solidFill>
              <a:srgbClr val="0035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6BBEBA79-DD43-4D29-92F5-907B7E74C9FD}"/>
                </a:ext>
              </a:extLst>
            </p:cNvPr>
            <p:cNvSpPr/>
            <p:nvPr/>
          </p:nvSpPr>
          <p:spPr>
            <a:xfrm>
              <a:off x="6508125" y="4324033"/>
              <a:ext cx="311785" cy="294005"/>
            </a:xfrm>
            <a:custGeom>
              <a:avLst/>
              <a:gdLst/>
              <a:ahLst/>
              <a:cxnLst/>
              <a:rect l="l" t="t" r="r" b="b"/>
              <a:pathLst>
                <a:path w="311784" h="294004">
                  <a:moveTo>
                    <a:pt x="63830" y="0"/>
                  </a:moveTo>
                  <a:lnTo>
                    <a:pt x="0" y="0"/>
                  </a:lnTo>
                  <a:lnTo>
                    <a:pt x="0" y="293966"/>
                  </a:lnTo>
                  <a:lnTo>
                    <a:pt x="55435" y="293966"/>
                  </a:lnTo>
                  <a:lnTo>
                    <a:pt x="55435" y="80225"/>
                  </a:lnTo>
                  <a:lnTo>
                    <a:pt x="122196" y="80225"/>
                  </a:lnTo>
                  <a:lnTo>
                    <a:pt x="63830" y="0"/>
                  </a:lnTo>
                  <a:close/>
                </a:path>
                <a:path w="311784" h="294004">
                  <a:moveTo>
                    <a:pt x="311175" y="80632"/>
                  </a:moveTo>
                  <a:lnTo>
                    <a:pt x="255739" y="80632"/>
                  </a:lnTo>
                  <a:lnTo>
                    <a:pt x="255739" y="293966"/>
                  </a:lnTo>
                  <a:lnTo>
                    <a:pt x="311175" y="293966"/>
                  </a:lnTo>
                  <a:lnTo>
                    <a:pt x="311175" y="80632"/>
                  </a:lnTo>
                  <a:close/>
                </a:path>
                <a:path w="311784" h="294004">
                  <a:moveTo>
                    <a:pt x="122196" y="80225"/>
                  </a:moveTo>
                  <a:lnTo>
                    <a:pt x="55435" y="80225"/>
                  </a:lnTo>
                  <a:lnTo>
                    <a:pt x="149072" y="208292"/>
                  </a:lnTo>
                  <a:lnTo>
                    <a:pt x="160007" y="208292"/>
                  </a:lnTo>
                  <a:lnTo>
                    <a:pt x="221416" y="126403"/>
                  </a:lnTo>
                  <a:lnTo>
                    <a:pt x="155790" y="126403"/>
                  </a:lnTo>
                  <a:lnTo>
                    <a:pt x="122196" y="80225"/>
                  </a:lnTo>
                  <a:close/>
                </a:path>
                <a:path w="311784" h="294004">
                  <a:moveTo>
                    <a:pt x="311175" y="0"/>
                  </a:moveTo>
                  <a:lnTo>
                    <a:pt x="247764" y="0"/>
                  </a:lnTo>
                  <a:lnTo>
                    <a:pt x="155790" y="126403"/>
                  </a:lnTo>
                  <a:lnTo>
                    <a:pt x="221416" y="126403"/>
                  </a:lnTo>
                  <a:lnTo>
                    <a:pt x="255739" y="80632"/>
                  </a:lnTo>
                  <a:lnTo>
                    <a:pt x="311175" y="80632"/>
                  </a:lnTo>
                  <a:lnTo>
                    <a:pt x="311175" y="0"/>
                  </a:lnTo>
                  <a:close/>
                </a:path>
              </a:pathLst>
            </a:custGeom>
            <a:solidFill>
              <a:srgbClr val="0035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FEAA86F3-7A75-45DE-9E8A-F603C4161511}"/>
                </a:ext>
              </a:extLst>
            </p:cNvPr>
            <p:cNvSpPr/>
            <p:nvPr/>
          </p:nvSpPr>
          <p:spPr>
            <a:xfrm>
              <a:off x="6905059" y="4323629"/>
              <a:ext cx="324485" cy="294005"/>
            </a:xfrm>
            <a:custGeom>
              <a:avLst/>
              <a:gdLst/>
              <a:ahLst/>
              <a:cxnLst/>
              <a:rect l="l" t="t" r="r" b="b"/>
              <a:pathLst>
                <a:path w="324484" h="294004">
                  <a:moveTo>
                    <a:pt x="192328" y="0"/>
                  </a:moveTo>
                  <a:lnTo>
                    <a:pt x="131851" y="0"/>
                  </a:lnTo>
                  <a:lnTo>
                    <a:pt x="0" y="293966"/>
                  </a:lnTo>
                  <a:lnTo>
                    <a:pt x="60045" y="293966"/>
                  </a:lnTo>
                  <a:lnTo>
                    <a:pt x="85229" y="238506"/>
                  </a:lnTo>
                  <a:lnTo>
                    <a:pt x="299304" y="238506"/>
                  </a:lnTo>
                  <a:lnTo>
                    <a:pt x="276149" y="186880"/>
                  </a:lnTo>
                  <a:lnTo>
                    <a:pt x="107480" y="186880"/>
                  </a:lnTo>
                  <a:lnTo>
                    <a:pt x="162077" y="61722"/>
                  </a:lnTo>
                  <a:lnTo>
                    <a:pt x="220012" y="61722"/>
                  </a:lnTo>
                  <a:lnTo>
                    <a:pt x="192328" y="0"/>
                  </a:lnTo>
                  <a:close/>
                </a:path>
                <a:path w="324484" h="294004">
                  <a:moveTo>
                    <a:pt x="299304" y="238506"/>
                  </a:moveTo>
                  <a:lnTo>
                    <a:pt x="238937" y="238506"/>
                  </a:lnTo>
                  <a:lnTo>
                    <a:pt x="263690" y="293966"/>
                  </a:lnTo>
                  <a:lnTo>
                    <a:pt x="324180" y="293966"/>
                  </a:lnTo>
                  <a:lnTo>
                    <a:pt x="299304" y="238506"/>
                  </a:lnTo>
                  <a:close/>
                </a:path>
                <a:path w="324484" h="294004">
                  <a:moveTo>
                    <a:pt x="220012" y="61722"/>
                  </a:moveTo>
                  <a:lnTo>
                    <a:pt x="162077" y="61722"/>
                  </a:lnTo>
                  <a:lnTo>
                    <a:pt x="216674" y="186880"/>
                  </a:lnTo>
                  <a:lnTo>
                    <a:pt x="276149" y="186880"/>
                  </a:lnTo>
                  <a:lnTo>
                    <a:pt x="220012" y="61722"/>
                  </a:lnTo>
                  <a:close/>
                </a:path>
              </a:pathLst>
            </a:custGeom>
            <a:solidFill>
              <a:srgbClr val="0035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8666E0A2-E399-4410-AAA0-0C7F098D1560}"/>
                </a:ext>
              </a:extLst>
            </p:cNvPr>
            <p:cNvSpPr/>
            <p:nvPr/>
          </p:nvSpPr>
          <p:spPr>
            <a:xfrm>
              <a:off x="7314994" y="4323632"/>
              <a:ext cx="247015" cy="294005"/>
            </a:xfrm>
            <a:custGeom>
              <a:avLst/>
              <a:gdLst/>
              <a:ahLst/>
              <a:cxnLst/>
              <a:rect l="l" t="t" r="r" b="b"/>
              <a:pathLst>
                <a:path w="247015" h="294004">
                  <a:moveTo>
                    <a:pt x="55397" y="0"/>
                  </a:moveTo>
                  <a:lnTo>
                    <a:pt x="0" y="0"/>
                  </a:lnTo>
                  <a:lnTo>
                    <a:pt x="0" y="293966"/>
                  </a:lnTo>
                  <a:lnTo>
                    <a:pt x="55397" y="293966"/>
                  </a:lnTo>
                  <a:lnTo>
                    <a:pt x="55397" y="163753"/>
                  </a:lnTo>
                  <a:lnTo>
                    <a:pt x="125837" y="163753"/>
                  </a:lnTo>
                  <a:lnTo>
                    <a:pt x="105397" y="142341"/>
                  </a:lnTo>
                  <a:lnTo>
                    <a:pt x="122160" y="124282"/>
                  </a:lnTo>
                  <a:lnTo>
                    <a:pt x="55397" y="124282"/>
                  </a:lnTo>
                  <a:lnTo>
                    <a:pt x="55397" y="0"/>
                  </a:lnTo>
                  <a:close/>
                </a:path>
                <a:path w="247015" h="294004">
                  <a:moveTo>
                    <a:pt x="125837" y="163753"/>
                  </a:moveTo>
                  <a:lnTo>
                    <a:pt x="55397" y="163753"/>
                  </a:lnTo>
                  <a:lnTo>
                    <a:pt x="178460" y="293966"/>
                  </a:lnTo>
                  <a:lnTo>
                    <a:pt x="246900" y="293966"/>
                  </a:lnTo>
                  <a:lnTo>
                    <a:pt x="246900" y="290576"/>
                  </a:lnTo>
                  <a:lnTo>
                    <a:pt x="125837" y="163753"/>
                  </a:lnTo>
                  <a:close/>
                </a:path>
                <a:path w="247015" h="294004">
                  <a:moveTo>
                    <a:pt x="235965" y="0"/>
                  </a:moveTo>
                  <a:lnTo>
                    <a:pt x="167119" y="0"/>
                  </a:lnTo>
                  <a:lnTo>
                    <a:pt x="55397" y="124282"/>
                  </a:lnTo>
                  <a:lnTo>
                    <a:pt x="122160" y="124282"/>
                  </a:lnTo>
                  <a:lnTo>
                    <a:pt x="235965" y="1676"/>
                  </a:lnTo>
                  <a:lnTo>
                    <a:pt x="235965" y="0"/>
                  </a:lnTo>
                  <a:close/>
                </a:path>
              </a:pathLst>
            </a:custGeom>
            <a:solidFill>
              <a:srgbClr val="0035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C218A5CF-B6F1-40FE-8E0E-4C9F314A115B}"/>
                </a:ext>
              </a:extLst>
            </p:cNvPr>
            <p:cNvSpPr/>
            <p:nvPr/>
          </p:nvSpPr>
          <p:spPr>
            <a:xfrm>
              <a:off x="7644263" y="4589697"/>
              <a:ext cx="220345" cy="0"/>
            </a:xfrm>
            <a:custGeom>
              <a:avLst/>
              <a:gdLst/>
              <a:ahLst/>
              <a:cxnLst/>
              <a:rect l="l" t="t" r="r" b="b"/>
              <a:pathLst>
                <a:path w="220345">
                  <a:moveTo>
                    <a:pt x="0" y="0"/>
                  </a:moveTo>
                  <a:lnTo>
                    <a:pt x="220065" y="0"/>
                  </a:lnTo>
                </a:path>
              </a:pathLst>
            </a:custGeom>
            <a:ln w="54610">
              <a:solidFill>
                <a:srgbClr val="003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8">
              <a:extLst>
                <a:ext uri="{FF2B5EF4-FFF2-40B4-BE49-F238E27FC236}">
                  <a16:creationId xmlns:a16="http://schemas.microsoft.com/office/drawing/2014/main" id="{B9411EEE-C13C-4CD7-B7CE-E3B6D65A8511}"/>
                </a:ext>
              </a:extLst>
            </p:cNvPr>
            <p:cNvSpPr/>
            <p:nvPr/>
          </p:nvSpPr>
          <p:spPr>
            <a:xfrm>
              <a:off x="7644263" y="4496352"/>
              <a:ext cx="55244" cy="66040"/>
            </a:xfrm>
            <a:custGeom>
              <a:avLst/>
              <a:gdLst/>
              <a:ahLst/>
              <a:cxnLst/>
              <a:rect l="l" t="t" r="r" b="b"/>
              <a:pathLst>
                <a:path w="55245" h="66039">
                  <a:moveTo>
                    <a:pt x="0" y="66039"/>
                  </a:moveTo>
                  <a:lnTo>
                    <a:pt x="55016" y="66039"/>
                  </a:lnTo>
                  <a:lnTo>
                    <a:pt x="55016" y="0"/>
                  </a:lnTo>
                  <a:lnTo>
                    <a:pt x="0" y="0"/>
                  </a:lnTo>
                  <a:lnTo>
                    <a:pt x="0" y="66039"/>
                  </a:lnTo>
                  <a:close/>
                </a:path>
              </a:pathLst>
            </a:custGeom>
            <a:solidFill>
              <a:srgbClr val="0035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9">
              <a:extLst>
                <a:ext uri="{FF2B5EF4-FFF2-40B4-BE49-F238E27FC236}">
                  <a16:creationId xmlns:a16="http://schemas.microsoft.com/office/drawing/2014/main" id="{9ED64000-3B85-48AA-B059-B2F0BAF77FC7}"/>
                </a:ext>
              </a:extLst>
            </p:cNvPr>
            <p:cNvSpPr/>
            <p:nvPr/>
          </p:nvSpPr>
          <p:spPr>
            <a:xfrm>
              <a:off x="7644263" y="4470952"/>
              <a:ext cx="214629" cy="0"/>
            </a:xfrm>
            <a:custGeom>
              <a:avLst/>
              <a:gdLst/>
              <a:ahLst/>
              <a:cxnLst/>
              <a:rect l="l" t="t" r="r" b="b"/>
              <a:pathLst>
                <a:path w="214629">
                  <a:moveTo>
                    <a:pt x="0" y="0"/>
                  </a:moveTo>
                  <a:lnTo>
                    <a:pt x="214185" y="0"/>
                  </a:lnTo>
                </a:path>
              </a:pathLst>
            </a:custGeom>
            <a:ln w="50800">
              <a:solidFill>
                <a:srgbClr val="003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0">
              <a:extLst>
                <a:ext uri="{FF2B5EF4-FFF2-40B4-BE49-F238E27FC236}">
                  <a16:creationId xmlns:a16="http://schemas.microsoft.com/office/drawing/2014/main" id="{13AE9ABF-8F32-4E0A-B343-B0E95E0E1855}"/>
                </a:ext>
              </a:extLst>
            </p:cNvPr>
            <p:cNvSpPr/>
            <p:nvPr/>
          </p:nvSpPr>
          <p:spPr>
            <a:xfrm>
              <a:off x="7644263" y="4376972"/>
              <a:ext cx="55244" cy="68580"/>
            </a:xfrm>
            <a:custGeom>
              <a:avLst/>
              <a:gdLst/>
              <a:ahLst/>
              <a:cxnLst/>
              <a:rect l="l" t="t" r="r" b="b"/>
              <a:pathLst>
                <a:path w="55245" h="68579">
                  <a:moveTo>
                    <a:pt x="0" y="68580"/>
                  </a:moveTo>
                  <a:lnTo>
                    <a:pt x="55016" y="68580"/>
                  </a:lnTo>
                  <a:lnTo>
                    <a:pt x="55016" y="0"/>
                  </a:lnTo>
                  <a:lnTo>
                    <a:pt x="0" y="0"/>
                  </a:lnTo>
                  <a:lnTo>
                    <a:pt x="0" y="68580"/>
                  </a:lnTo>
                  <a:close/>
                </a:path>
              </a:pathLst>
            </a:custGeom>
            <a:solidFill>
              <a:srgbClr val="0035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>
              <a:extLst>
                <a:ext uri="{FF2B5EF4-FFF2-40B4-BE49-F238E27FC236}">
                  <a16:creationId xmlns:a16="http://schemas.microsoft.com/office/drawing/2014/main" id="{B3E36BE6-8724-422C-9CDB-47294C0604E2}"/>
                </a:ext>
              </a:extLst>
            </p:cNvPr>
            <p:cNvSpPr/>
            <p:nvPr/>
          </p:nvSpPr>
          <p:spPr>
            <a:xfrm>
              <a:off x="7644263" y="4350302"/>
              <a:ext cx="220345" cy="0"/>
            </a:xfrm>
            <a:custGeom>
              <a:avLst/>
              <a:gdLst/>
              <a:ahLst/>
              <a:cxnLst/>
              <a:rect l="l" t="t" r="r" b="b"/>
              <a:pathLst>
                <a:path w="220345">
                  <a:moveTo>
                    <a:pt x="0" y="0"/>
                  </a:moveTo>
                  <a:lnTo>
                    <a:pt x="220065" y="0"/>
                  </a:lnTo>
                </a:path>
              </a:pathLst>
            </a:custGeom>
            <a:ln w="53339">
              <a:solidFill>
                <a:srgbClr val="0035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2">
              <a:extLst>
                <a:ext uri="{FF2B5EF4-FFF2-40B4-BE49-F238E27FC236}">
                  <a16:creationId xmlns:a16="http://schemas.microsoft.com/office/drawing/2014/main" id="{D7B9304E-9CDD-4C44-98B2-4542D97C5055}"/>
                </a:ext>
              </a:extLst>
            </p:cNvPr>
            <p:cNvSpPr/>
            <p:nvPr/>
          </p:nvSpPr>
          <p:spPr>
            <a:xfrm>
              <a:off x="7950048" y="4313539"/>
              <a:ext cx="252095" cy="309245"/>
            </a:xfrm>
            <a:custGeom>
              <a:avLst/>
              <a:gdLst/>
              <a:ahLst/>
              <a:cxnLst/>
              <a:rect l="l" t="t" r="r" b="b"/>
              <a:pathLst>
                <a:path w="252095" h="309245">
                  <a:moveTo>
                    <a:pt x="46189" y="215430"/>
                  </a:moveTo>
                  <a:lnTo>
                    <a:pt x="0" y="239369"/>
                  </a:lnTo>
                  <a:lnTo>
                    <a:pt x="19016" y="270973"/>
                  </a:lnTo>
                  <a:lnTo>
                    <a:pt x="46705" y="293547"/>
                  </a:lnTo>
                  <a:lnTo>
                    <a:pt x="83065" y="307092"/>
                  </a:lnTo>
                  <a:lnTo>
                    <a:pt x="101647" y="308955"/>
                  </a:lnTo>
                  <a:lnTo>
                    <a:pt x="161792" y="308955"/>
                  </a:lnTo>
                  <a:lnTo>
                    <a:pt x="202131" y="296661"/>
                  </a:lnTo>
                  <a:lnTo>
                    <a:pt x="233908" y="271081"/>
                  </a:lnTo>
                  <a:lnTo>
                    <a:pt x="240016" y="262026"/>
                  </a:lnTo>
                  <a:lnTo>
                    <a:pt x="128917" y="262026"/>
                  </a:lnTo>
                  <a:lnTo>
                    <a:pt x="115015" y="261294"/>
                  </a:lnTo>
                  <a:lnTo>
                    <a:pt x="77889" y="250278"/>
                  </a:lnTo>
                  <a:lnTo>
                    <a:pt x="51641" y="226272"/>
                  </a:lnTo>
                  <a:lnTo>
                    <a:pt x="46189" y="215430"/>
                  </a:lnTo>
                  <a:close/>
                </a:path>
                <a:path w="252095" h="309245">
                  <a:moveTo>
                    <a:pt x="126822" y="0"/>
                  </a:moveTo>
                  <a:lnTo>
                    <a:pt x="85722" y="5013"/>
                  </a:lnTo>
                  <a:lnTo>
                    <a:pt x="50074" y="19794"/>
                  </a:lnTo>
                  <a:lnTo>
                    <a:pt x="22942" y="47555"/>
                  </a:lnTo>
                  <a:lnTo>
                    <a:pt x="13030" y="85686"/>
                  </a:lnTo>
                  <a:lnTo>
                    <a:pt x="13593" y="97016"/>
                  </a:lnTo>
                  <a:lnTo>
                    <a:pt x="27087" y="133942"/>
                  </a:lnTo>
                  <a:lnTo>
                    <a:pt x="57566" y="156964"/>
                  </a:lnTo>
                  <a:lnTo>
                    <a:pt x="94210" y="169216"/>
                  </a:lnTo>
                  <a:lnTo>
                    <a:pt x="128511" y="174688"/>
                  </a:lnTo>
                  <a:lnTo>
                    <a:pt x="158259" y="180070"/>
                  </a:lnTo>
                  <a:lnTo>
                    <a:pt x="179512" y="189076"/>
                  </a:lnTo>
                  <a:lnTo>
                    <a:pt x="192267" y="201707"/>
                  </a:lnTo>
                  <a:lnTo>
                    <a:pt x="196519" y="217970"/>
                  </a:lnTo>
                  <a:lnTo>
                    <a:pt x="195312" y="228375"/>
                  </a:lnTo>
                  <a:lnTo>
                    <a:pt x="166940" y="255897"/>
                  </a:lnTo>
                  <a:lnTo>
                    <a:pt x="128917" y="262026"/>
                  </a:lnTo>
                  <a:lnTo>
                    <a:pt x="240016" y="262026"/>
                  </a:lnTo>
                  <a:lnTo>
                    <a:pt x="241622" y="259646"/>
                  </a:lnTo>
                  <a:lnTo>
                    <a:pt x="247126" y="246983"/>
                  </a:lnTo>
                  <a:lnTo>
                    <a:pt x="250424" y="233091"/>
                  </a:lnTo>
                  <a:lnTo>
                    <a:pt x="251523" y="217970"/>
                  </a:lnTo>
                  <a:lnTo>
                    <a:pt x="251105" y="208152"/>
                  </a:lnTo>
                  <a:lnTo>
                    <a:pt x="237209" y="167874"/>
                  </a:lnTo>
                  <a:lnTo>
                    <a:pt x="201142" y="140449"/>
                  </a:lnTo>
                  <a:lnTo>
                    <a:pt x="161149" y="128558"/>
                  </a:lnTo>
                  <a:lnTo>
                    <a:pt x="123483" y="122992"/>
                  </a:lnTo>
                  <a:lnTo>
                    <a:pt x="114742" y="121577"/>
                  </a:lnTo>
                  <a:lnTo>
                    <a:pt x="70827" y="102120"/>
                  </a:lnTo>
                  <a:lnTo>
                    <a:pt x="67602" y="95465"/>
                  </a:lnTo>
                  <a:lnTo>
                    <a:pt x="67602" y="87350"/>
                  </a:lnTo>
                  <a:lnTo>
                    <a:pt x="91804" y="54441"/>
                  </a:lnTo>
                  <a:lnTo>
                    <a:pt x="128511" y="48285"/>
                  </a:lnTo>
                  <a:lnTo>
                    <a:pt x="235205" y="48285"/>
                  </a:lnTo>
                  <a:lnTo>
                    <a:pt x="224370" y="32843"/>
                  </a:lnTo>
                  <a:lnTo>
                    <a:pt x="199148" y="14598"/>
                  </a:lnTo>
                  <a:lnTo>
                    <a:pt x="166631" y="3650"/>
                  </a:lnTo>
                  <a:lnTo>
                    <a:pt x="126822" y="0"/>
                  </a:lnTo>
                  <a:close/>
                </a:path>
                <a:path w="252095" h="309245">
                  <a:moveTo>
                    <a:pt x="235205" y="48285"/>
                  </a:moveTo>
                  <a:lnTo>
                    <a:pt x="128511" y="48285"/>
                  </a:lnTo>
                  <a:lnTo>
                    <a:pt x="139641" y="48890"/>
                  </a:lnTo>
                  <a:lnTo>
                    <a:pt x="150382" y="50703"/>
                  </a:lnTo>
                  <a:lnTo>
                    <a:pt x="187336" y="68567"/>
                  </a:lnTo>
                  <a:lnTo>
                    <a:pt x="198208" y="81051"/>
                  </a:lnTo>
                  <a:lnTo>
                    <a:pt x="242290" y="58381"/>
                  </a:lnTo>
                  <a:lnTo>
                    <a:pt x="235205" y="48285"/>
                  </a:lnTo>
                  <a:close/>
                </a:path>
              </a:pathLst>
            </a:custGeom>
            <a:solidFill>
              <a:srgbClr val="0035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3">
              <a:extLst>
                <a:ext uri="{FF2B5EF4-FFF2-40B4-BE49-F238E27FC236}">
                  <a16:creationId xmlns:a16="http://schemas.microsoft.com/office/drawing/2014/main" id="{72129C92-16BE-4421-8AE8-0982F9782866}"/>
                </a:ext>
              </a:extLst>
            </p:cNvPr>
            <p:cNvSpPr/>
            <p:nvPr/>
          </p:nvSpPr>
          <p:spPr>
            <a:xfrm>
              <a:off x="8631516" y="4323626"/>
              <a:ext cx="0" cy="294005"/>
            </a:xfrm>
            <a:custGeom>
              <a:avLst/>
              <a:gdLst/>
              <a:ahLst/>
              <a:cxnLst/>
              <a:rect l="l" t="t" r="r" b="b"/>
              <a:pathLst>
                <a:path h="294004">
                  <a:moveTo>
                    <a:pt x="0" y="0"/>
                  </a:moveTo>
                  <a:lnTo>
                    <a:pt x="0" y="293966"/>
                  </a:lnTo>
                </a:path>
              </a:pathLst>
            </a:custGeom>
            <a:ln w="55016">
              <a:solidFill>
                <a:srgbClr val="007D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4">
              <a:extLst>
                <a:ext uri="{FF2B5EF4-FFF2-40B4-BE49-F238E27FC236}">
                  <a16:creationId xmlns:a16="http://schemas.microsoft.com/office/drawing/2014/main" id="{61B7712A-27DD-40A9-BE2A-EA86428AD333}"/>
                </a:ext>
              </a:extLst>
            </p:cNvPr>
            <p:cNvSpPr/>
            <p:nvPr/>
          </p:nvSpPr>
          <p:spPr>
            <a:xfrm>
              <a:off x="8871526" y="4374017"/>
              <a:ext cx="0" cy="243840"/>
            </a:xfrm>
            <a:custGeom>
              <a:avLst/>
              <a:gdLst/>
              <a:ahLst/>
              <a:cxnLst/>
              <a:rect l="l" t="t" r="r" b="b"/>
              <a:pathLst>
                <a:path h="243839">
                  <a:moveTo>
                    <a:pt x="0" y="0"/>
                  </a:moveTo>
                  <a:lnTo>
                    <a:pt x="0" y="243560"/>
                  </a:lnTo>
                </a:path>
              </a:pathLst>
            </a:custGeom>
            <a:ln w="55435">
              <a:solidFill>
                <a:srgbClr val="007D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5">
              <a:extLst>
                <a:ext uri="{FF2B5EF4-FFF2-40B4-BE49-F238E27FC236}">
                  <a16:creationId xmlns:a16="http://schemas.microsoft.com/office/drawing/2014/main" id="{DCBC242F-C5C9-4AC6-8A1E-684759DB1942}"/>
                </a:ext>
              </a:extLst>
            </p:cNvPr>
            <p:cNvSpPr/>
            <p:nvPr/>
          </p:nvSpPr>
          <p:spPr>
            <a:xfrm>
              <a:off x="8750590" y="4348814"/>
              <a:ext cx="241935" cy="0"/>
            </a:xfrm>
            <a:custGeom>
              <a:avLst/>
              <a:gdLst/>
              <a:ahLst/>
              <a:cxnLst/>
              <a:rect l="l" t="t" r="r" b="b"/>
              <a:pathLst>
                <a:path w="241934">
                  <a:moveTo>
                    <a:pt x="0" y="0"/>
                  </a:moveTo>
                  <a:lnTo>
                    <a:pt x="241896" y="0"/>
                  </a:lnTo>
                </a:path>
              </a:pathLst>
            </a:custGeom>
            <a:ln w="50406">
              <a:solidFill>
                <a:srgbClr val="007D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6">
              <a:extLst>
                <a:ext uri="{FF2B5EF4-FFF2-40B4-BE49-F238E27FC236}">
                  <a16:creationId xmlns:a16="http://schemas.microsoft.com/office/drawing/2014/main" id="{3E96D431-3F74-4D2C-AEAD-AB50B64187DF}"/>
                </a:ext>
              </a:extLst>
            </p:cNvPr>
            <p:cNvSpPr/>
            <p:nvPr/>
          </p:nvSpPr>
          <p:spPr>
            <a:xfrm>
              <a:off x="9330624" y="4323613"/>
              <a:ext cx="441959" cy="294005"/>
            </a:xfrm>
            <a:custGeom>
              <a:avLst/>
              <a:gdLst/>
              <a:ahLst/>
              <a:cxnLst/>
              <a:rect l="l" t="t" r="r" b="b"/>
              <a:pathLst>
                <a:path w="441959" h="294004">
                  <a:moveTo>
                    <a:pt x="62166" y="0"/>
                  </a:moveTo>
                  <a:lnTo>
                    <a:pt x="0" y="0"/>
                  </a:lnTo>
                  <a:lnTo>
                    <a:pt x="107899" y="293966"/>
                  </a:lnTo>
                  <a:lnTo>
                    <a:pt x="154952" y="293966"/>
                  </a:lnTo>
                  <a:lnTo>
                    <a:pt x="186856" y="212077"/>
                  </a:lnTo>
                  <a:lnTo>
                    <a:pt x="131432" y="212077"/>
                  </a:lnTo>
                  <a:lnTo>
                    <a:pt x="62166" y="0"/>
                  </a:lnTo>
                  <a:close/>
                </a:path>
                <a:path w="441959" h="294004">
                  <a:moveTo>
                    <a:pt x="276632" y="108788"/>
                  </a:moveTo>
                  <a:lnTo>
                    <a:pt x="221297" y="108788"/>
                  </a:lnTo>
                  <a:lnTo>
                    <a:pt x="252374" y="201574"/>
                  </a:lnTo>
                  <a:lnTo>
                    <a:pt x="288925" y="293966"/>
                  </a:lnTo>
                  <a:lnTo>
                    <a:pt x="335940" y="293966"/>
                  </a:lnTo>
                  <a:lnTo>
                    <a:pt x="365420" y="212077"/>
                  </a:lnTo>
                  <a:lnTo>
                    <a:pt x="312445" y="212077"/>
                  </a:lnTo>
                  <a:lnTo>
                    <a:pt x="276632" y="108788"/>
                  </a:lnTo>
                  <a:close/>
                </a:path>
                <a:path w="441959" h="294004">
                  <a:moveTo>
                    <a:pt x="238912" y="0"/>
                  </a:moveTo>
                  <a:lnTo>
                    <a:pt x="202806" y="0"/>
                  </a:lnTo>
                  <a:lnTo>
                    <a:pt x="131432" y="212077"/>
                  </a:lnTo>
                  <a:lnTo>
                    <a:pt x="186856" y="212077"/>
                  </a:lnTo>
                  <a:lnTo>
                    <a:pt x="190627" y="202399"/>
                  </a:lnTo>
                  <a:lnTo>
                    <a:pt x="221297" y="108788"/>
                  </a:lnTo>
                  <a:lnTo>
                    <a:pt x="276632" y="108788"/>
                  </a:lnTo>
                  <a:lnTo>
                    <a:pt x="238912" y="0"/>
                  </a:lnTo>
                  <a:close/>
                </a:path>
                <a:path w="441959" h="294004">
                  <a:moveTo>
                    <a:pt x="441769" y="0"/>
                  </a:moveTo>
                  <a:lnTo>
                    <a:pt x="379641" y="0"/>
                  </a:lnTo>
                  <a:lnTo>
                    <a:pt x="312445" y="212077"/>
                  </a:lnTo>
                  <a:lnTo>
                    <a:pt x="365420" y="212077"/>
                  </a:lnTo>
                  <a:lnTo>
                    <a:pt x="441769" y="0"/>
                  </a:lnTo>
                  <a:close/>
                </a:path>
              </a:pathLst>
            </a:custGeom>
            <a:solidFill>
              <a:srgbClr val="0035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7">
              <a:extLst>
                <a:ext uri="{FF2B5EF4-FFF2-40B4-BE49-F238E27FC236}">
                  <a16:creationId xmlns:a16="http://schemas.microsoft.com/office/drawing/2014/main" id="{0820A354-1038-49BE-B017-F3D267CA34A7}"/>
                </a:ext>
              </a:extLst>
            </p:cNvPr>
            <p:cNvSpPr/>
            <p:nvPr/>
          </p:nvSpPr>
          <p:spPr>
            <a:xfrm>
              <a:off x="9836753" y="4317747"/>
              <a:ext cx="302260" cy="306705"/>
            </a:xfrm>
            <a:custGeom>
              <a:avLst/>
              <a:gdLst/>
              <a:ahLst/>
              <a:cxnLst/>
              <a:rect l="l" t="t" r="r" b="b"/>
              <a:pathLst>
                <a:path w="302259" h="306704">
                  <a:moveTo>
                    <a:pt x="152430" y="0"/>
                  </a:moveTo>
                  <a:lnTo>
                    <a:pt x="92690" y="10812"/>
                  </a:lnTo>
                  <a:lnTo>
                    <a:pt x="43667" y="43256"/>
                  </a:lnTo>
                  <a:lnTo>
                    <a:pt x="10901" y="92798"/>
                  </a:lnTo>
                  <a:lnTo>
                    <a:pt x="1" y="154533"/>
                  </a:lnTo>
                  <a:lnTo>
                    <a:pt x="0" y="155803"/>
                  </a:lnTo>
                  <a:lnTo>
                    <a:pt x="543" y="169660"/>
                  </a:lnTo>
                  <a:lnTo>
                    <a:pt x="9237" y="211442"/>
                  </a:lnTo>
                  <a:lnTo>
                    <a:pt x="28034" y="248611"/>
                  </a:lnTo>
                  <a:lnTo>
                    <a:pt x="57462" y="279103"/>
                  </a:lnTo>
                  <a:lnTo>
                    <a:pt x="99478" y="299462"/>
                  </a:lnTo>
                  <a:lnTo>
                    <a:pt x="151160" y="306539"/>
                  </a:lnTo>
                  <a:lnTo>
                    <a:pt x="169355" y="305729"/>
                  </a:lnTo>
                  <a:lnTo>
                    <a:pt x="217936" y="293535"/>
                  </a:lnTo>
                  <a:lnTo>
                    <a:pt x="255532" y="269162"/>
                  </a:lnTo>
                  <a:lnTo>
                    <a:pt x="267544" y="255739"/>
                  </a:lnTo>
                  <a:lnTo>
                    <a:pt x="151160" y="255739"/>
                  </a:lnTo>
                  <a:lnTo>
                    <a:pt x="128689" y="253889"/>
                  </a:lnTo>
                  <a:lnTo>
                    <a:pt x="92933" y="239200"/>
                  </a:lnTo>
                  <a:lnTo>
                    <a:pt x="61447" y="194005"/>
                  </a:lnTo>
                  <a:lnTo>
                    <a:pt x="54563" y="155803"/>
                  </a:lnTo>
                  <a:lnTo>
                    <a:pt x="55686" y="134253"/>
                  </a:lnTo>
                  <a:lnTo>
                    <a:pt x="68388" y="96667"/>
                  </a:lnTo>
                  <a:lnTo>
                    <a:pt x="94510" y="67397"/>
                  </a:lnTo>
                  <a:lnTo>
                    <a:pt x="130731" y="52271"/>
                  </a:lnTo>
                  <a:lnTo>
                    <a:pt x="152430" y="50380"/>
                  </a:lnTo>
                  <a:lnTo>
                    <a:pt x="266486" y="50380"/>
                  </a:lnTo>
                  <a:lnTo>
                    <a:pt x="265383" y="48907"/>
                  </a:lnTo>
                  <a:lnTo>
                    <a:pt x="231920" y="20814"/>
                  </a:lnTo>
                  <a:lnTo>
                    <a:pt x="186855" y="3625"/>
                  </a:lnTo>
                  <a:lnTo>
                    <a:pt x="170057" y="1015"/>
                  </a:lnTo>
                  <a:lnTo>
                    <a:pt x="152430" y="0"/>
                  </a:lnTo>
                  <a:close/>
                </a:path>
                <a:path w="302259" h="306704">
                  <a:moveTo>
                    <a:pt x="266486" y="50380"/>
                  </a:moveTo>
                  <a:lnTo>
                    <a:pt x="152430" y="50380"/>
                  </a:lnTo>
                  <a:lnTo>
                    <a:pt x="174521" y="52727"/>
                  </a:lnTo>
                  <a:lnTo>
                    <a:pt x="193781" y="58896"/>
                  </a:lnTo>
                  <a:lnTo>
                    <a:pt x="223816" y="82727"/>
                  </a:lnTo>
                  <a:lnTo>
                    <a:pt x="241868" y="116633"/>
                  </a:lnTo>
                  <a:lnTo>
                    <a:pt x="247289" y="154533"/>
                  </a:lnTo>
                  <a:lnTo>
                    <a:pt x="247295" y="155803"/>
                  </a:lnTo>
                  <a:lnTo>
                    <a:pt x="245472" y="175226"/>
                  </a:lnTo>
                  <a:lnTo>
                    <a:pt x="222750" y="226136"/>
                  </a:lnTo>
                  <a:lnTo>
                    <a:pt x="173586" y="253889"/>
                  </a:lnTo>
                  <a:lnTo>
                    <a:pt x="151160" y="255739"/>
                  </a:lnTo>
                  <a:lnTo>
                    <a:pt x="267544" y="255739"/>
                  </a:lnTo>
                  <a:lnTo>
                    <a:pt x="292257" y="210591"/>
                  </a:lnTo>
                  <a:lnTo>
                    <a:pt x="301156" y="169059"/>
                  </a:lnTo>
                  <a:lnTo>
                    <a:pt x="301909" y="154533"/>
                  </a:lnTo>
                  <a:lnTo>
                    <a:pt x="301509" y="139974"/>
                  </a:lnTo>
                  <a:lnTo>
                    <a:pt x="292904" y="98043"/>
                  </a:lnTo>
                  <a:lnTo>
                    <a:pt x="273873" y="60249"/>
                  </a:lnTo>
                  <a:lnTo>
                    <a:pt x="266486" y="50380"/>
                  </a:lnTo>
                  <a:close/>
                </a:path>
              </a:pathLst>
            </a:custGeom>
            <a:solidFill>
              <a:srgbClr val="0035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8">
              <a:extLst>
                <a:ext uri="{FF2B5EF4-FFF2-40B4-BE49-F238E27FC236}">
                  <a16:creationId xmlns:a16="http://schemas.microsoft.com/office/drawing/2014/main" id="{FBACE532-8DF0-464E-9753-97AC7ABC35F2}"/>
                </a:ext>
              </a:extLst>
            </p:cNvPr>
            <p:cNvSpPr/>
            <p:nvPr/>
          </p:nvSpPr>
          <p:spPr>
            <a:xfrm>
              <a:off x="10240393" y="4323195"/>
              <a:ext cx="260350" cy="294640"/>
            </a:xfrm>
            <a:custGeom>
              <a:avLst/>
              <a:gdLst/>
              <a:ahLst/>
              <a:cxnLst/>
              <a:rect l="l" t="t" r="r" b="b"/>
              <a:pathLst>
                <a:path w="260350" h="294639">
                  <a:moveTo>
                    <a:pt x="0" y="0"/>
                  </a:moveTo>
                  <a:lnTo>
                    <a:pt x="0" y="294386"/>
                  </a:lnTo>
                  <a:lnTo>
                    <a:pt x="55435" y="294386"/>
                  </a:lnTo>
                  <a:lnTo>
                    <a:pt x="55435" y="196113"/>
                  </a:lnTo>
                  <a:lnTo>
                    <a:pt x="176538" y="196113"/>
                  </a:lnTo>
                  <a:lnTo>
                    <a:pt x="171323" y="190233"/>
                  </a:lnTo>
                  <a:lnTo>
                    <a:pt x="189498" y="185162"/>
                  </a:lnTo>
                  <a:lnTo>
                    <a:pt x="205009" y="177901"/>
                  </a:lnTo>
                  <a:lnTo>
                    <a:pt x="217853" y="168459"/>
                  </a:lnTo>
                  <a:lnTo>
                    <a:pt x="228028" y="156845"/>
                  </a:lnTo>
                  <a:lnTo>
                    <a:pt x="234271" y="146138"/>
                  </a:lnTo>
                  <a:lnTo>
                    <a:pt x="55435" y="146138"/>
                  </a:lnTo>
                  <a:lnTo>
                    <a:pt x="55435" y="52070"/>
                  </a:lnTo>
                  <a:lnTo>
                    <a:pt x="234094" y="52070"/>
                  </a:lnTo>
                  <a:lnTo>
                    <a:pt x="229832" y="44110"/>
                  </a:lnTo>
                  <a:lnTo>
                    <a:pt x="202111" y="16764"/>
                  </a:lnTo>
                  <a:lnTo>
                    <a:pt x="163265" y="2379"/>
                  </a:lnTo>
                  <a:lnTo>
                    <a:pt x="139827" y="419"/>
                  </a:lnTo>
                  <a:lnTo>
                    <a:pt x="0" y="0"/>
                  </a:lnTo>
                  <a:close/>
                </a:path>
                <a:path w="260350" h="294639">
                  <a:moveTo>
                    <a:pt x="176538" y="196113"/>
                  </a:moveTo>
                  <a:lnTo>
                    <a:pt x="111696" y="196113"/>
                  </a:lnTo>
                  <a:lnTo>
                    <a:pt x="196938" y="294386"/>
                  </a:lnTo>
                  <a:lnTo>
                    <a:pt x="260350" y="294386"/>
                  </a:lnTo>
                  <a:lnTo>
                    <a:pt x="260350" y="290601"/>
                  </a:lnTo>
                  <a:lnTo>
                    <a:pt x="176538" y="196113"/>
                  </a:lnTo>
                  <a:close/>
                </a:path>
                <a:path w="260350" h="294639">
                  <a:moveTo>
                    <a:pt x="234094" y="52070"/>
                  </a:moveTo>
                  <a:lnTo>
                    <a:pt x="139827" y="52070"/>
                  </a:lnTo>
                  <a:lnTo>
                    <a:pt x="151298" y="52934"/>
                  </a:lnTo>
                  <a:lnTo>
                    <a:pt x="161348" y="55530"/>
                  </a:lnTo>
                  <a:lnTo>
                    <a:pt x="189418" y="89798"/>
                  </a:lnTo>
                  <a:lnTo>
                    <a:pt x="190233" y="99110"/>
                  </a:lnTo>
                  <a:lnTo>
                    <a:pt x="189431" y="108426"/>
                  </a:lnTo>
                  <a:lnTo>
                    <a:pt x="161607" y="142678"/>
                  </a:lnTo>
                  <a:lnTo>
                    <a:pt x="139827" y="146138"/>
                  </a:lnTo>
                  <a:lnTo>
                    <a:pt x="234271" y="146138"/>
                  </a:lnTo>
                  <a:lnTo>
                    <a:pt x="235731" y="143635"/>
                  </a:lnTo>
                  <a:lnTo>
                    <a:pt x="241236" y="129400"/>
                  </a:lnTo>
                  <a:lnTo>
                    <a:pt x="244541" y="114136"/>
                  </a:lnTo>
                  <a:lnTo>
                    <a:pt x="245643" y="97840"/>
                  </a:lnTo>
                  <a:lnTo>
                    <a:pt x="243889" y="78433"/>
                  </a:lnTo>
                  <a:lnTo>
                    <a:pt x="238621" y="60523"/>
                  </a:lnTo>
                  <a:lnTo>
                    <a:pt x="234094" y="52070"/>
                  </a:lnTo>
                  <a:close/>
                </a:path>
              </a:pathLst>
            </a:custGeom>
            <a:solidFill>
              <a:srgbClr val="0035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9">
              <a:extLst>
                <a:ext uri="{FF2B5EF4-FFF2-40B4-BE49-F238E27FC236}">
                  <a16:creationId xmlns:a16="http://schemas.microsoft.com/office/drawing/2014/main" id="{AD7BCFEC-A4FA-49F4-BCA7-BE22AC49EA33}"/>
                </a:ext>
              </a:extLst>
            </p:cNvPr>
            <p:cNvSpPr/>
            <p:nvPr/>
          </p:nvSpPr>
          <p:spPr>
            <a:xfrm>
              <a:off x="10595711" y="4323613"/>
              <a:ext cx="241300" cy="294005"/>
            </a:xfrm>
            <a:custGeom>
              <a:avLst/>
              <a:gdLst/>
              <a:ahLst/>
              <a:cxnLst/>
              <a:rect l="l" t="t" r="r" b="b"/>
              <a:pathLst>
                <a:path w="241300" h="294004">
                  <a:moveTo>
                    <a:pt x="55448" y="0"/>
                  </a:moveTo>
                  <a:lnTo>
                    <a:pt x="0" y="0"/>
                  </a:lnTo>
                  <a:lnTo>
                    <a:pt x="0" y="293954"/>
                  </a:lnTo>
                  <a:lnTo>
                    <a:pt x="55448" y="293954"/>
                  </a:lnTo>
                  <a:lnTo>
                    <a:pt x="55448" y="163779"/>
                  </a:lnTo>
                  <a:lnTo>
                    <a:pt x="125829" y="163779"/>
                  </a:lnTo>
                  <a:lnTo>
                    <a:pt x="105384" y="142367"/>
                  </a:lnTo>
                  <a:lnTo>
                    <a:pt x="122162" y="124294"/>
                  </a:lnTo>
                  <a:lnTo>
                    <a:pt x="55448" y="124294"/>
                  </a:lnTo>
                  <a:lnTo>
                    <a:pt x="55448" y="0"/>
                  </a:lnTo>
                  <a:close/>
                </a:path>
                <a:path w="241300" h="294004">
                  <a:moveTo>
                    <a:pt x="125829" y="163779"/>
                  </a:moveTo>
                  <a:lnTo>
                    <a:pt x="55448" y="163779"/>
                  </a:lnTo>
                  <a:lnTo>
                    <a:pt x="178460" y="293954"/>
                  </a:lnTo>
                  <a:lnTo>
                    <a:pt x="240690" y="293954"/>
                  </a:lnTo>
                  <a:lnTo>
                    <a:pt x="240690" y="284073"/>
                  </a:lnTo>
                  <a:lnTo>
                    <a:pt x="125829" y="163779"/>
                  </a:lnTo>
                  <a:close/>
                </a:path>
                <a:path w="241300" h="294004">
                  <a:moveTo>
                    <a:pt x="235991" y="0"/>
                  </a:moveTo>
                  <a:lnTo>
                    <a:pt x="167119" y="0"/>
                  </a:lnTo>
                  <a:lnTo>
                    <a:pt x="55448" y="124294"/>
                  </a:lnTo>
                  <a:lnTo>
                    <a:pt x="122162" y="124294"/>
                  </a:lnTo>
                  <a:lnTo>
                    <a:pt x="235991" y="1689"/>
                  </a:lnTo>
                  <a:lnTo>
                    <a:pt x="235991" y="0"/>
                  </a:lnTo>
                  <a:close/>
                </a:path>
              </a:pathLst>
            </a:custGeom>
            <a:solidFill>
              <a:srgbClr val="0035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0">
              <a:extLst>
                <a:ext uri="{FF2B5EF4-FFF2-40B4-BE49-F238E27FC236}">
                  <a16:creationId xmlns:a16="http://schemas.microsoft.com/office/drawing/2014/main" id="{0802AE16-5524-480A-B99D-BC67F340D1C9}"/>
                </a:ext>
              </a:extLst>
            </p:cNvPr>
            <p:cNvSpPr/>
            <p:nvPr/>
          </p:nvSpPr>
          <p:spPr>
            <a:xfrm>
              <a:off x="6505575" y="3893762"/>
              <a:ext cx="866775" cy="172720"/>
            </a:xfrm>
            <a:custGeom>
              <a:avLst/>
              <a:gdLst/>
              <a:ahLst/>
              <a:cxnLst/>
              <a:rect l="l" t="t" r="r" b="b"/>
              <a:pathLst>
                <a:path w="866775" h="172720">
                  <a:moveTo>
                    <a:pt x="0" y="172720"/>
                  </a:moveTo>
                  <a:lnTo>
                    <a:pt x="866495" y="172720"/>
                  </a:lnTo>
                  <a:lnTo>
                    <a:pt x="866495" y="0"/>
                  </a:lnTo>
                  <a:lnTo>
                    <a:pt x="0" y="0"/>
                  </a:lnTo>
                  <a:lnTo>
                    <a:pt x="0" y="172720"/>
                  </a:lnTo>
                  <a:close/>
                </a:path>
              </a:pathLst>
            </a:custGeom>
            <a:solidFill>
              <a:srgbClr val="007D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1">
              <a:extLst>
                <a:ext uri="{FF2B5EF4-FFF2-40B4-BE49-F238E27FC236}">
                  <a16:creationId xmlns:a16="http://schemas.microsoft.com/office/drawing/2014/main" id="{41708282-731E-489C-926E-FA0CB579AE53}"/>
                </a:ext>
              </a:extLst>
            </p:cNvPr>
            <p:cNvSpPr/>
            <p:nvPr/>
          </p:nvSpPr>
          <p:spPr>
            <a:xfrm>
              <a:off x="6505575" y="3719772"/>
              <a:ext cx="173355" cy="173990"/>
            </a:xfrm>
            <a:custGeom>
              <a:avLst/>
              <a:gdLst/>
              <a:ahLst/>
              <a:cxnLst/>
              <a:rect l="l" t="t" r="r" b="b"/>
              <a:pathLst>
                <a:path w="173354" h="173989">
                  <a:moveTo>
                    <a:pt x="0" y="173990"/>
                  </a:moveTo>
                  <a:lnTo>
                    <a:pt x="173202" y="173990"/>
                  </a:lnTo>
                  <a:lnTo>
                    <a:pt x="173202" y="0"/>
                  </a:lnTo>
                  <a:lnTo>
                    <a:pt x="0" y="0"/>
                  </a:lnTo>
                  <a:lnTo>
                    <a:pt x="0" y="173990"/>
                  </a:lnTo>
                  <a:close/>
                </a:path>
              </a:pathLst>
            </a:custGeom>
            <a:solidFill>
              <a:srgbClr val="007D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2">
              <a:extLst>
                <a:ext uri="{FF2B5EF4-FFF2-40B4-BE49-F238E27FC236}">
                  <a16:creationId xmlns:a16="http://schemas.microsoft.com/office/drawing/2014/main" id="{9CECC3CF-AC6D-46E4-A845-7BBC207305F3}"/>
                </a:ext>
              </a:extLst>
            </p:cNvPr>
            <p:cNvSpPr/>
            <p:nvPr/>
          </p:nvSpPr>
          <p:spPr>
            <a:xfrm>
              <a:off x="6505575" y="3547052"/>
              <a:ext cx="866775" cy="172720"/>
            </a:xfrm>
            <a:custGeom>
              <a:avLst/>
              <a:gdLst/>
              <a:ahLst/>
              <a:cxnLst/>
              <a:rect l="l" t="t" r="r" b="b"/>
              <a:pathLst>
                <a:path w="866775" h="172720">
                  <a:moveTo>
                    <a:pt x="0" y="172720"/>
                  </a:moveTo>
                  <a:lnTo>
                    <a:pt x="866495" y="172720"/>
                  </a:lnTo>
                  <a:lnTo>
                    <a:pt x="866495" y="0"/>
                  </a:lnTo>
                  <a:lnTo>
                    <a:pt x="0" y="0"/>
                  </a:lnTo>
                  <a:lnTo>
                    <a:pt x="0" y="172720"/>
                  </a:lnTo>
                  <a:close/>
                </a:path>
              </a:pathLst>
            </a:custGeom>
            <a:solidFill>
              <a:srgbClr val="007D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3">
              <a:extLst>
                <a:ext uri="{FF2B5EF4-FFF2-40B4-BE49-F238E27FC236}">
                  <a16:creationId xmlns:a16="http://schemas.microsoft.com/office/drawing/2014/main" id="{A97D0D52-C9FC-4F7C-8E0C-A74B04D12053}"/>
                </a:ext>
              </a:extLst>
            </p:cNvPr>
            <p:cNvSpPr/>
            <p:nvPr/>
          </p:nvSpPr>
          <p:spPr>
            <a:xfrm>
              <a:off x="6505575" y="3200507"/>
              <a:ext cx="866775" cy="173355"/>
            </a:xfrm>
            <a:custGeom>
              <a:avLst/>
              <a:gdLst/>
              <a:ahLst/>
              <a:cxnLst/>
              <a:rect l="l" t="t" r="r" b="b"/>
              <a:pathLst>
                <a:path w="866775" h="173354">
                  <a:moveTo>
                    <a:pt x="866495" y="0"/>
                  </a:moveTo>
                  <a:lnTo>
                    <a:pt x="0" y="0"/>
                  </a:lnTo>
                  <a:lnTo>
                    <a:pt x="0" y="173189"/>
                  </a:lnTo>
                  <a:lnTo>
                    <a:pt x="866495" y="173189"/>
                  </a:lnTo>
                  <a:lnTo>
                    <a:pt x="866495" y="0"/>
                  </a:lnTo>
                  <a:close/>
                </a:path>
              </a:pathLst>
            </a:custGeom>
            <a:solidFill>
              <a:srgbClr val="007D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4">
              <a:extLst>
                <a:ext uri="{FF2B5EF4-FFF2-40B4-BE49-F238E27FC236}">
                  <a16:creationId xmlns:a16="http://schemas.microsoft.com/office/drawing/2014/main" id="{8D5F907A-070D-40A1-B056-7B3DFCCB9484}"/>
                </a:ext>
              </a:extLst>
            </p:cNvPr>
            <p:cNvSpPr/>
            <p:nvPr/>
          </p:nvSpPr>
          <p:spPr>
            <a:xfrm>
              <a:off x="7545262" y="3719523"/>
              <a:ext cx="173355" cy="346710"/>
            </a:xfrm>
            <a:custGeom>
              <a:avLst/>
              <a:gdLst/>
              <a:ahLst/>
              <a:cxnLst/>
              <a:rect l="l" t="t" r="r" b="b"/>
              <a:pathLst>
                <a:path w="173354" h="346710">
                  <a:moveTo>
                    <a:pt x="0" y="346709"/>
                  </a:moveTo>
                  <a:lnTo>
                    <a:pt x="173202" y="346709"/>
                  </a:lnTo>
                  <a:lnTo>
                    <a:pt x="173202" y="0"/>
                  </a:lnTo>
                  <a:lnTo>
                    <a:pt x="0" y="0"/>
                  </a:lnTo>
                  <a:lnTo>
                    <a:pt x="0" y="346709"/>
                  </a:lnTo>
                  <a:close/>
                </a:path>
              </a:pathLst>
            </a:custGeom>
            <a:solidFill>
              <a:srgbClr val="0035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5">
              <a:extLst>
                <a:ext uri="{FF2B5EF4-FFF2-40B4-BE49-F238E27FC236}">
                  <a16:creationId xmlns:a16="http://schemas.microsoft.com/office/drawing/2014/main" id="{FC675482-C763-438D-A655-84CC3DA2F019}"/>
                </a:ext>
              </a:extLst>
            </p:cNvPr>
            <p:cNvSpPr/>
            <p:nvPr/>
          </p:nvSpPr>
          <p:spPr>
            <a:xfrm>
              <a:off x="7545262" y="3546804"/>
              <a:ext cx="866775" cy="172720"/>
            </a:xfrm>
            <a:custGeom>
              <a:avLst/>
              <a:gdLst/>
              <a:ahLst/>
              <a:cxnLst/>
              <a:rect l="l" t="t" r="r" b="b"/>
              <a:pathLst>
                <a:path w="866775" h="172720">
                  <a:moveTo>
                    <a:pt x="0" y="172720"/>
                  </a:moveTo>
                  <a:lnTo>
                    <a:pt x="866546" y="172720"/>
                  </a:lnTo>
                  <a:lnTo>
                    <a:pt x="866546" y="0"/>
                  </a:lnTo>
                  <a:lnTo>
                    <a:pt x="0" y="0"/>
                  </a:lnTo>
                  <a:lnTo>
                    <a:pt x="0" y="172720"/>
                  </a:lnTo>
                  <a:close/>
                </a:path>
              </a:pathLst>
            </a:custGeom>
            <a:solidFill>
              <a:srgbClr val="0035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6">
              <a:extLst>
                <a:ext uri="{FF2B5EF4-FFF2-40B4-BE49-F238E27FC236}">
                  <a16:creationId xmlns:a16="http://schemas.microsoft.com/office/drawing/2014/main" id="{2C17D38E-2B2E-44DA-965D-C01BFFDF86FD}"/>
                </a:ext>
              </a:extLst>
            </p:cNvPr>
            <p:cNvSpPr/>
            <p:nvPr/>
          </p:nvSpPr>
          <p:spPr>
            <a:xfrm>
              <a:off x="7545262" y="3200500"/>
              <a:ext cx="866775" cy="173355"/>
            </a:xfrm>
            <a:custGeom>
              <a:avLst/>
              <a:gdLst/>
              <a:ahLst/>
              <a:cxnLst/>
              <a:rect l="l" t="t" r="r" b="b"/>
              <a:pathLst>
                <a:path w="866775" h="173354">
                  <a:moveTo>
                    <a:pt x="866546" y="0"/>
                  </a:moveTo>
                  <a:lnTo>
                    <a:pt x="0" y="0"/>
                  </a:lnTo>
                  <a:lnTo>
                    <a:pt x="0" y="173151"/>
                  </a:lnTo>
                  <a:lnTo>
                    <a:pt x="866546" y="173189"/>
                  </a:lnTo>
                  <a:lnTo>
                    <a:pt x="866546" y="0"/>
                  </a:lnTo>
                  <a:close/>
                </a:path>
              </a:pathLst>
            </a:custGeom>
            <a:solidFill>
              <a:srgbClr val="0035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7">
              <a:extLst>
                <a:ext uri="{FF2B5EF4-FFF2-40B4-BE49-F238E27FC236}">
                  <a16:creationId xmlns:a16="http://schemas.microsoft.com/office/drawing/2014/main" id="{EE25AF39-F0ED-4FF8-A6E5-2F3CB2016E63}"/>
                </a:ext>
              </a:extLst>
            </p:cNvPr>
            <p:cNvSpPr/>
            <p:nvPr/>
          </p:nvSpPr>
          <p:spPr>
            <a:xfrm>
              <a:off x="8590060" y="3719523"/>
              <a:ext cx="173355" cy="346710"/>
            </a:xfrm>
            <a:custGeom>
              <a:avLst/>
              <a:gdLst/>
              <a:ahLst/>
              <a:cxnLst/>
              <a:rect l="l" t="t" r="r" b="b"/>
              <a:pathLst>
                <a:path w="173354" h="346710">
                  <a:moveTo>
                    <a:pt x="0" y="346709"/>
                  </a:moveTo>
                  <a:lnTo>
                    <a:pt x="173202" y="346709"/>
                  </a:lnTo>
                  <a:lnTo>
                    <a:pt x="173202" y="0"/>
                  </a:lnTo>
                  <a:lnTo>
                    <a:pt x="0" y="0"/>
                  </a:lnTo>
                  <a:lnTo>
                    <a:pt x="0" y="346709"/>
                  </a:lnTo>
                  <a:close/>
                </a:path>
              </a:pathLst>
            </a:custGeom>
            <a:solidFill>
              <a:srgbClr val="0035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8">
              <a:extLst>
                <a:ext uri="{FF2B5EF4-FFF2-40B4-BE49-F238E27FC236}">
                  <a16:creationId xmlns:a16="http://schemas.microsoft.com/office/drawing/2014/main" id="{A54AB10A-7D67-4470-A9EC-EBEB210691E1}"/>
                </a:ext>
              </a:extLst>
            </p:cNvPr>
            <p:cNvSpPr/>
            <p:nvPr/>
          </p:nvSpPr>
          <p:spPr>
            <a:xfrm>
              <a:off x="8590060" y="3546804"/>
              <a:ext cx="866775" cy="172720"/>
            </a:xfrm>
            <a:custGeom>
              <a:avLst/>
              <a:gdLst/>
              <a:ahLst/>
              <a:cxnLst/>
              <a:rect l="l" t="t" r="r" b="b"/>
              <a:pathLst>
                <a:path w="866775" h="172720">
                  <a:moveTo>
                    <a:pt x="0" y="172720"/>
                  </a:moveTo>
                  <a:lnTo>
                    <a:pt x="866495" y="172720"/>
                  </a:lnTo>
                  <a:lnTo>
                    <a:pt x="866495" y="0"/>
                  </a:lnTo>
                  <a:lnTo>
                    <a:pt x="0" y="0"/>
                  </a:lnTo>
                  <a:lnTo>
                    <a:pt x="0" y="172720"/>
                  </a:lnTo>
                  <a:close/>
                </a:path>
              </a:pathLst>
            </a:custGeom>
            <a:solidFill>
              <a:srgbClr val="0035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29">
              <a:extLst>
                <a:ext uri="{FF2B5EF4-FFF2-40B4-BE49-F238E27FC236}">
                  <a16:creationId xmlns:a16="http://schemas.microsoft.com/office/drawing/2014/main" id="{785C5F4A-D31D-4FA5-BE3B-728691F78072}"/>
                </a:ext>
              </a:extLst>
            </p:cNvPr>
            <p:cNvSpPr/>
            <p:nvPr/>
          </p:nvSpPr>
          <p:spPr>
            <a:xfrm>
              <a:off x="8590060" y="3200500"/>
              <a:ext cx="866775" cy="173355"/>
            </a:xfrm>
            <a:custGeom>
              <a:avLst/>
              <a:gdLst/>
              <a:ahLst/>
              <a:cxnLst/>
              <a:rect l="l" t="t" r="r" b="b"/>
              <a:pathLst>
                <a:path w="866775" h="173354">
                  <a:moveTo>
                    <a:pt x="866495" y="0"/>
                  </a:moveTo>
                  <a:lnTo>
                    <a:pt x="0" y="0"/>
                  </a:lnTo>
                  <a:lnTo>
                    <a:pt x="0" y="173151"/>
                  </a:lnTo>
                  <a:lnTo>
                    <a:pt x="866495" y="173189"/>
                  </a:lnTo>
                  <a:lnTo>
                    <a:pt x="866495" y="0"/>
                  </a:lnTo>
                  <a:close/>
                </a:path>
              </a:pathLst>
            </a:custGeom>
            <a:solidFill>
              <a:srgbClr val="0035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0">
            <a:extLst>
              <a:ext uri="{FF2B5EF4-FFF2-40B4-BE49-F238E27FC236}">
                <a16:creationId xmlns:a16="http://schemas.microsoft.com/office/drawing/2014/main" id="{21D96D9C-058B-4FA4-82D4-B45BBE261516}"/>
              </a:ext>
            </a:extLst>
          </p:cNvPr>
          <p:cNvSpPr txBox="1"/>
          <p:nvPr/>
        </p:nvSpPr>
        <p:spPr>
          <a:xfrm>
            <a:off x="4038600" y="3230918"/>
            <a:ext cx="4362450" cy="113601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>
              <a:lnSpc>
                <a:spcPts val="4370"/>
              </a:lnSpc>
              <a:spcBef>
                <a:spcPts val="250"/>
              </a:spcBef>
            </a:pPr>
            <a:r>
              <a:rPr sz="3650" b="1" spc="45" dirty="0">
                <a:solidFill>
                  <a:srgbClr val="003563"/>
                </a:solidFill>
                <a:latin typeface="Nexa-XBold"/>
                <a:cs typeface="Nexa-XBold"/>
              </a:rPr>
              <a:t>I</a:t>
            </a:r>
            <a:r>
              <a:rPr sz="3650" b="1" spc="20" dirty="0">
                <a:solidFill>
                  <a:srgbClr val="003563"/>
                </a:solidFill>
                <a:latin typeface="Nexa-XBold"/>
                <a:cs typeface="Nexa-XBold"/>
              </a:rPr>
              <a:t>T</a:t>
            </a:r>
            <a:r>
              <a:rPr sz="3650" spc="-20" dirty="0">
                <a:solidFill>
                  <a:srgbClr val="003563"/>
                </a:solidFill>
                <a:latin typeface="NexaThin"/>
                <a:cs typeface="NexaThin"/>
              </a:rPr>
              <a:t>-</a:t>
            </a:r>
            <a:r>
              <a:rPr sz="3650" spc="45" dirty="0">
                <a:solidFill>
                  <a:srgbClr val="003563"/>
                </a:solidFill>
                <a:latin typeface="NexaThin"/>
                <a:cs typeface="NexaThin"/>
              </a:rPr>
              <a:t>ARCHIT</a:t>
            </a:r>
            <a:r>
              <a:rPr sz="3650" spc="5" dirty="0">
                <a:solidFill>
                  <a:srgbClr val="003563"/>
                </a:solidFill>
                <a:latin typeface="NexaThin"/>
                <a:cs typeface="NexaThin"/>
              </a:rPr>
              <a:t>E</a:t>
            </a:r>
            <a:r>
              <a:rPr sz="3650" spc="45" dirty="0">
                <a:solidFill>
                  <a:srgbClr val="003563"/>
                </a:solidFill>
                <a:latin typeface="NexaThin"/>
                <a:cs typeface="NexaThin"/>
              </a:rPr>
              <a:t>CTUUR  </a:t>
            </a:r>
            <a:r>
              <a:rPr sz="3650" spc="5" dirty="0">
                <a:solidFill>
                  <a:srgbClr val="003563"/>
                </a:solidFill>
                <a:latin typeface="NexaThin"/>
                <a:cs typeface="NexaThin"/>
              </a:rPr>
              <a:t>VOOR </a:t>
            </a:r>
            <a:r>
              <a:rPr sz="3650" spc="20" dirty="0">
                <a:solidFill>
                  <a:srgbClr val="003563"/>
                </a:solidFill>
                <a:latin typeface="NexaThin"/>
                <a:cs typeface="NexaThin"/>
              </a:rPr>
              <a:t>DE</a:t>
            </a:r>
            <a:r>
              <a:rPr sz="3650" spc="70" dirty="0">
                <a:solidFill>
                  <a:srgbClr val="003563"/>
                </a:solidFill>
                <a:latin typeface="NexaThin"/>
                <a:cs typeface="NexaThin"/>
              </a:rPr>
              <a:t> </a:t>
            </a:r>
            <a:r>
              <a:rPr sz="3650" spc="45" dirty="0">
                <a:solidFill>
                  <a:srgbClr val="003563"/>
                </a:solidFill>
                <a:latin typeface="NexaThin"/>
                <a:cs typeface="NexaThin"/>
              </a:rPr>
              <a:t>KMO</a:t>
            </a:r>
            <a:endParaRPr sz="3650" dirty="0">
              <a:latin typeface="NexaThin"/>
              <a:cs typeface="NexaThin"/>
            </a:endParaRPr>
          </a:p>
        </p:txBody>
      </p:sp>
      <p:sp>
        <p:nvSpPr>
          <p:cNvPr id="35" name="object 31">
            <a:extLst>
              <a:ext uri="{FF2B5EF4-FFF2-40B4-BE49-F238E27FC236}">
                <a16:creationId xmlns:a16="http://schemas.microsoft.com/office/drawing/2014/main" id="{0FB296B9-9792-4E45-A1FC-54E62E9C97BA}"/>
              </a:ext>
            </a:extLst>
          </p:cNvPr>
          <p:cNvSpPr/>
          <p:nvPr/>
        </p:nvSpPr>
        <p:spPr>
          <a:xfrm>
            <a:off x="4048063" y="4766874"/>
            <a:ext cx="1221105" cy="186690"/>
          </a:xfrm>
          <a:custGeom>
            <a:avLst/>
            <a:gdLst/>
            <a:ahLst/>
            <a:cxnLst/>
            <a:rect l="l" t="t" r="r" b="b"/>
            <a:pathLst>
              <a:path w="1221104" h="186690">
                <a:moveTo>
                  <a:pt x="0" y="0"/>
                </a:moveTo>
                <a:lnTo>
                  <a:pt x="1221079" y="0"/>
                </a:lnTo>
                <a:lnTo>
                  <a:pt x="1221079" y="186270"/>
                </a:lnTo>
                <a:lnTo>
                  <a:pt x="0" y="186270"/>
                </a:lnTo>
                <a:lnTo>
                  <a:pt x="0" y="0"/>
                </a:lnTo>
                <a:close/>
              </a:path>
            </a:pathLst>
          </a:custGeom>
          <a:solidFill>
            <a:srgbClr val="003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2FD01B10-535D-4F97-A644-6C2A8959C5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03" r="4534" b="42845"/>
          <a:stretch/>
        </p:blipFill>
        <p:spPr>
          <a:xfrm>
            <a:off x="1" y="5415651"/>
            <a:ext cx="12191999" cy="150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15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56E3369A-619C-4F03-BA8D-367155C96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929DDB6-E8EF-439E-B06E-8CD9A1543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14B3B6B-D424-4002-AE78-819DDC2242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3F1DC-ED47-4656-83EF-EE08554E65D0}" type="datetimeFigureOut">
              <a:rPr lang="nl-BE" smtClean="0"/>
              <a:t>7/06/2021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AC5C110-6473-458B-8BD6-F2058C6755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414CB92-3982-48EA-8A9D-3FD7A44591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C73668-4235-4A92-95E8-1863C8A6A7D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1649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0.jp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11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2.webp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14.jp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15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16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17.jp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image" Target="../media/image19.jpe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20.jp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6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7.jp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8.jp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9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7ACC401B-7642-4E50-BBD3-6DB77DEB4581}"/>
              </a:ext>
            </a:extLst>
          </p:cNvPr>
          <p:cNvSpPr txBox="1"/>
          <p:nvPr/>
        </p:nvSpPr>
        <p:spPr>
          <a:xfrm>
            <a:off x="0" y="3429000"/>
            <a:ext cx="37286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>
                <a:solidFill>
                  <a:schemeClr val="bg1"/>
                </a:solidFill>
              </a:rPr>
              <a:t>Eindwerk Cyber Security</a:t>
            </a:r>
          </a:p>
          <a:p>
            <a:endParaRPr lang="nl-BE" sz="2800" dirty="0">
              <a:solidFill>
                <a:schemeClr val="bg1"/>
              </a:solidFill>
            </a:endParaRPr>
          </a:p>
          <a:p>
            <a:endParaRPr lang="nl-BE" sz="2000" dirty="0">
              <a:solidFill>
                <a:schemeClr val="bg1"/>
              </a:solidFill>
            </a:endParaRPr>
          </a:p>
          <a:p>
            <a:r>
              <a:rPr lang="nl-BE" sz="2000" dirty="0">
                <a:solidFill>
                  <a:schemeClr val="bg1"/>
                </a:solidFill>
              </a:rPr>
              <a:t>Pieter Verheye</a:t>
            </a:r>
            <a:endParaRPr lang="nl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887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F4CD71-F0F5-4B78-93A5-7194441B1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>
                <a:solidFill>
                  <a:schemeClr val="bg1"/>
                </a:solidFill>
              </a:rPr>
              <a:t>Configuratie servers: Domain Controller</a:t>
            </a:r>
          </a:p>
        </p:txBody>
      </p:sp>
      <p:graphicFrame>
        <p:nvGraphicFramePr>
          <p:cNvPr id="3" name="Tijdelijke aanduiding voor inhoud 2">
            <a:extLst>
              <a:ext uri="{FF2B5EF4-FFF2-40B4-BE49-F238E27FC236}">
                <a16:creationId xmlns:a16="http://schemas.microsoft.com/office/drawing/2014/main" id="{AE965502-2625-4BF1-85DB-BD3F2D77E8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9667957"/>
              </p:ext>
            </p:extLst>
          </p:nvPr>
        </p:nvGraphicFramePr>
        <p:xfrm>
          <a:off x="213064" y="1926455"/>
          <a:ext cx="6818051" cy="3329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Afbeelding 5">
            <a:extLst>
              <a:ext uri="{FF2B5EF4-FFF2-40B4-BE49-F238E27FC236}">
                <a16:creationId xmlns:a16="http://schemas.microsoft.com/office/drawing/2014/main" id="{8136B600-AB71-458D-8B93-7BA54CEA22A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7" t="6272" r="5617" b="16336"/>
          <a:stretch/>
        </p:blipFill>
        <p:spPr>
          <a:xfrm>
            <a:off x="7377774" y="1955065"/>
            <a:ext cx="4429527" cy="314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697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F4CD71-F0F5-4B78-93A5-7194441B1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>
                <a:solidFill>
                  <a:schemeClr val="bg1"/>
                </a:solidFill>
              </a:rPr>
              <a:t>Configuratie servers: Back-up server</a:t>
            </a:r>
          </a:p>
        </p:txBody>
      </p:sp>
      <p:graphicFrame>
        <p:nvGraphicFramePr>
          <p:cNvPr id="3" name="Tijdelijke aanduiding voor inhoud 2">
            <a:extLst>
              <a:ext uri="{FF2B5EF4-FFF2-40B4-BE49-F238E27FC236}">
                <a16:creationId xmlns:a16="http://schemas.microsoft.com/office/drawing/2014/main" id="{AE965502-2625-4BF1-85DB-BD3F2D77E8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6915307"/>
              </p:ext>
            </p:extLst>
          </p:nvPr>
        </p:nvGraphicFramePr>
        <p:xfrm>
          <a:off x="213064" y="1926455"/>
          <a:ext cx="6818051" cy="3329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FEA839AB-5EAE-4361-8F96-ADAFAAEE1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797" y="2077030"/>
            <a:ext cx="4880915" cy="302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0919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F4CD71-F0F5-4B78-93A5-7194441B1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>
                <a:solidFill>
                  <a:schemeClr val="bg1"/>
                </a:solidFill>
              </a:rPr>
              <a:t>Configuratie servers: </a:t>
            </a:r>
            <a:r>
              <a:rPr lang="nl-BE" b="1" dirty="0" err="1">
                <a:solidFill>
                  <a:schemeClr val="bg1"/>
                </a:solidFill>
              </a:rPr>
              <a:t>Unifi</a:t>
            </a:r>
            <a:r>
              <a:rPr lang="nl-BE" b="1" dirty="0">
                <a:solidFill>
                  <a:schemeClr val="bg1"/>
                </a:solidFill>
              </a:rPr>
              <a:t> controller</a:t>
            </a:r>
          </a:p>
        </p:txBody>
      </p:sp>
      <p:graphicFrame>
        <p:nvGraphicFramePr>
          <p:cNvPr id="3" name="Tijdelijke aanduiding voor inhoud 2">
            <a:extLst>
              <a:ext uri="{FF2B5EF4-FFF2-40B4-BE49-F238E27FC236}">
                <a16:creationId xmlns:a16="http://schemas.microsoft.com/office/drawing/2014/main" id="{AE965502-2625-4BF1-85DB-BD3F2D77E8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5210014"/>
              </p:ext>
            </p:extLst>
          </p:nvPr>
        </p:nvGraphicFramePr>
        <p:xfrm>
          <a:off x="213064" y="1926455"/>
          <a:ext cx="6818051" cy="3329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Afbeelding 4">
            <a:extLst>
              <a:ext uri="{FF2B5EF4-FFF2-40B4-BE49-F238E27FC236}">
                <a16:creationId xmlns:a16="http://schemas.microsoft.com/office/drawing/2014/main" id="{F28B81AC-95B7-4C13-9B4D-F77D0B0EAB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425" y="2026328"/>
            <a:ext cx="3910926" cy="312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199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DE36F7-D634-4416-BED0-438AA238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b="1" dirty="0">
                <a:solidFill>
                  <a:schemeClr val="bg1"/>
                </a:solidFill>
              </a:rPr>
              <a:t>Beveiliging mailboxen</a:t>
            </a:r>
          </a:p>
        </p:txBody>
      </p:sp>
    </p:spTree>
    <p:extLst>
      <p:ext uri="{BB962C8B-B14F-4D97-AF65-F5344CB8AC3E}">
        <p14:creationId xmlns:p14="http://schemas.microsoft.com/office/powerpoint/2010/main" val="532667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F4CD71-F0F5-4B78-93A5-7194441B1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400" b="1" dirty="0">
                <a:solidFill>
                  <a:schemeClr val="bg1"/>
                </a:solidFill>
              </a:rPr>
              <a:t>Beveiligen Mailboxen</a:t>
            </a:r>
            <a:endParaRPr lang="nl-BE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Tijdelijke aanduiding voor inhoud 2">
            <a:extLst>
              <a:ext uri="{FF2B5EF4-FFF2-40B4-BE49-F238E27FC236}">
                <a16:creationId xmlns:a16="http://schemas.microsoft.com/office/drawing/2014/main" id="{AE965502-2625-4BF1-85DB-BD3F2D77E8B9}"/>
              </a:ext>
            </a:extLst>
          </p:cNvPr>
          <p:cNvGraphicFramePr>
            <a:graphicFrameLocks/>
          </p:cNvGraphicFramePr>
          <p:nvPr/>
        </p:nvGraphicFramePr>
        <p:xfrm>
          <a:off x="213064" y="1926455"/>
          <a:ext cx="6818051" cy="3329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Afbeelding 5">
            <a:extLst>
              <a:ext uri="{FF2B5EF4-FFF2-40B4-BE49-F238E27FC236}">
                <a16:creationId xmlns:a16="http://schemas.microsoft.com/office/drawing/2014/main" id="{673F9FA6-8355-493E-BAB9-C06FE4B3AA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624" y="2210054"/>
            <a:ext cx="4329236" cy="243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563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F4CD71-F0F5-4B78-93A5-7194441B1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400" b="1" dirty="0">
                <a:solidFill>
                  <a:schemeClr val="bg1"/>
                </a:solidFill>
              </a:rPr>
              <a:t>Beveiligen Mailboxen</a:t>
            </a:r>
            <a:endParaRPr lang="nl-BE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Tijdelijke aanduiding voor inhoud 2">
            <a:extLst>
              <a:ext uri="{FF2B5EF4-FFF2-40B4-BE49-F238E27FC236}">
                <a16:creationId xmlns:a16="http://schemas.microsoft.com/office/drawing/2014/main" id="{AE965502-2625-4BF1-85DB-BD3F2D77E8B9}"/>
              </a:ext>
            </a:extLst>
          </p:cNvPr>
          <p:cNvGraphicFramePr>
            <a:graphicFrameLocks/>
          </p:cNvGraphicFramePr>
          <p:nvPr/>
        </p:nvGraphicFramePr>
        <p:xfrm>
          <a:off x="213064" y="1926455"/>
          <a:ext cx="6818051" cy="3329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Afbeelding 4" descr="Afbeelding met tekst, lucht&#10;&#10;Automatisch gegenereerde beschrijving">
            <a:extLst>
              <a:ext uri="{FF2B5EF4-FFF2-40B4-BE49-F238E27FC236}">
                <a16:creationId xmlns:a16="http://schemas.microsoft.com/office/drawing/2014/main" id="{214A009B-BA4D-4FD9-842E-B3F78341F4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808" y="2237173"/>
            <a:ext cx="4298719" cy="270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84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DE36F7-D634-4416-BED0-438AA238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b="1" dirty="0">
                <a:solidFill>
                  <a:schemeClr val="bg1"/>
                </a:solidFill>
              </a:rPr>
              <a:t>Configuratie firewall</a:t>
            </a:r>
          </a:p>
        </p:txBody>
      </p:sp>
    </p:spTree>
    <p:extLst>
      <p:ext uri="{BB962C8B-B14F-4D97-AF65-F5344CB8AC3E}">
        <p14:creationId xmlns:p14="http://schemas.microsoft.com/office/powerpoint/2010/main" val="3986602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F4CD71-F0F5-4B78-93A5-7194441B1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400" b="1" dirty="0">
                <a:solidFill>
                  <a:schemeClr val="bg1"/>
                </a:solidFill>
              </a:rPr>
              <a:t>Configuratie firewall: netwerk</a:t>
            </a:r>
            <a:endParaRPr lang="nl-BE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Tijdelijke aanduiding voor inhoud 2">
            <a:extLst>
              <a:ext uri="{FF2B5EF4-FFF2-40B4-BE49-F238E27FC236}">
                <a16:creationId xmlns:a16="http://schemas.microsoft.com/office/drawing/2014/main" id="{AE965502-2625-4BF1-85DB-BD3F2D77E8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55570"/>
              </p:ext>
            </p:extLst>
          </p:nvPr>
        </p:nvGraphicFramePr>
        <p:xfrm>
          <a:off x="213064" y="1926455"/>
          <a:ext cx="6818051" cy="3329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E4DA0208-32A5-4629-B9E7-98F780686C2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14"/>
          <a:stretch/>
        </p:blipFill>
        <p:spPr>
          <a:xfrm>
            <a:off x="7171406" y="2247735"/>
            <a:ext cx="4807530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899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F4CD71-F0F5-4B78-93A5-7194441B1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400" b="1" dirty="0">
                <a:solidFill>
                  <a:schemeClr val="bg1"/>
                </a:solidFill>
              </a:rPr>
              <a:t>Configuratie firewall: Subscription services</a:t>
            </a:r>
            <a:endParaRPr lang="nl-BE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Tijdelijke aanduiding voor inhoud 2">
            <a:extLst>
              <a:ext uri="{FF2B5EF4-FFF2-40B4-BE49-F238E27FC236}">
                <a16:creationId xmlns:a16="http://schemas.microsoft.com/office/drawing/2014/main" id="{AE965502-2625-4BF1-85DB-BD3F2D77E8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9116498"/>
              </p:ext>
            </p:extLst>
          </p:nvPr>
        </p:nvGraphicFramePr>
        <p:xfrm>
          <a:off x="213065" y="1926455"/>
          <a:ext cx="5983550" cy="3329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Afbeelding 4" descr="Afbeelding met tekst&#10;&#10;Automatisch gegenereerde beschrijving">
            <a:extLst>
              <a:ext uri="{FF2B5EF4-FFF2-40B4-BE49-F238E27FC236}">
                <a16:creationId xmlns:a16="http://schemas.microsoft.com/office/drawing/2014/main" id="{C433E2D5-A33F-400F-9A95-42AC2525C6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974" y="2022523"/>
            <a:ext cx="5086733" cy="313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626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F4CD71-F0F5-4B78-93A5-7194441B1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400" b="1" dirty="0">
                <a:solidFill>
                  <a:schemeClr val="bg1"/>
                </a:solidFill>
              </a:rPr>
              <a:t>Configuratie firewall: </a:t>
            </a:r>
            <a:r>
              <a:rPr lang="nl-BE" b="1" dirty="0" err="1">
                <a:solidFill>
                  <a:schemeClr val="bg1"/>
                </a:solidFill>
              </a:rPr>
              <a:t>rules</a:t>
            </a:r>
            <a:endParaRPr lang="nl-BE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Tijdelijke aanduiding voor inhoud 2">
            <a:extLst>
              <a:ext uri="{FF2B5EF4-FFF2-40B4-BE49-F238E27FC236}">
                <a16:creationId xmlns:a16="http://schemas.microsoft.com/office/drawing/2014/main" id="{AE965502-2625-4BF1-85DB-BD3F2D77E8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4013613"/>
              </p:ext>
            </p:extLst>
          </p:nvPr>
        </p:nvGraphicFramePr>
        <p:xfrm>
          <a:off x="213064" y="1926455"/>
          <a:ext cx="6818051" cy="3329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Afbeelding 4" descr="Afbeelding met tekst, elektronica, schermafbeelding&#10;&#10;Automatisch gegenereerde beschrijving">
            <a:extLst>
              <a:ext uri="{FF2B5EF4-FFF2-40B4-BE49-F238E27FC236}">
                <a16:creationId xmlns:a16="http://schemas.microsoft.com/office/drawing/2014/main" id="{5A71314D-4DA6-4C7D-9172-D2F366151E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934" y="1926455"/>
            <a:ext cx="4781117" cy="338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34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9C3531-85CB-43A7-AFA9-98A16769A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5400" b="1" dirty="0">
                <a:solidFill>
                  <a:schemeClr val="bg1"/>
                </a:solidFill>
              </a:rPr>
              <a:t>Inhoudsopgave</a:t>
            </a:r>
            <a:endParaRPr lang="nl-BE" sz="5400" b="1" dirty="0"/>
          </a:p>
        </p:txBody>
      </p:sp>
      <p:graphicFrame>
        <p:nvGraphicFramePr>
          <p:cNvPr id="9" name="Tijdelijke aanduiding voor inhoud 2">
            <a:extLst>
              <a:ext uri="{FF2B5EF4-FFF2-40B4-BE49-F238E27FC236}">
                <a16:creationId xmlns:a16="http://schemas.microsoft.com/office/drawing/2014/main" id="{C4F7639B-7A16-429B-BA30-D7027BAC21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9995118"/>
              </p:ext>
            </p:extLst>
          </p:nvPr>
        </p:nvGraphicFramePr>
        <p:xfrm>
          <a:off x="213064" y="1926455"/>
          <a:ext cx="6818051" cy="3329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Afbeelding 9" descr="Afbeelding met elektronica&#10;&#10;Automatisch gegenereerde beschrijving">
            <a:extLst>
              <a:ext uri="{FF2B5EF4-FFF2-40B4-BE49-F238E27FC236}">
                <a16:creationId xmlns:a16="http://schemas.microsoft.com/office/drawing/2014/main" id="{C4420DB1-31DF-4CBE-82DF-3AB023D12C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728" y="2423604"/>
            <a:ext cx="4093387" cy="245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79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F4CD71-F0F5-4B78-93A5-7194441B1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400" b="1" dirty="0">
                <a:solidFill>
                  <a:schemeClr val="bg1"/>
                </a:solidFill>
              </a:rPr>
              <a:t>Configuratie firewall</a:t>
            </a:r>
            <a:endParaRPr lang="nl-BE" b="1" dirty="0">
              <a:solidFill>
                <a:schemeClr val="bg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CF1E37B-1F3C-486A-933B-A9D8CAC96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4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DE36F7-D634-4416-BED0-438AA238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b="1" dirty="0" err="1">
                <a:solidFill>
                  <a:schemeClr val="bg1"/>
                </a:solidFill>
              </a:rPr>
              <a:t>Penetration</a:t>
            </a:r>
            <a:r>
              <a:rPr lang="nl-BE" b="1" dirty="0">
                <a:solidFill>
                  <a:schemeClr val="bg1"/>
                </a:solidFill>
              </a:rPr>
              <a:t> test</a:t>
            </a:r>
          </a:p>
        </p:txBody>
      </p:sp>
    </p:spTree>
    <p:extLst>
      <p:ext uri="{BB962C8B-B14F-4D97-AF65-F5344CB8AC3E}">
        <p14:creationId xmlns:p14="http://schemas.microsoft.com/office/powerpoint/2010/main" val="1129963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F4CD71-F0F5-4B78-93A5-7194441B1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 err="1">
                <a:solidFill>
                  <a:schemeClr val="bg1"/>
                </a:solidFill>
              </a:rPr>
              <a:t>Penetration</a:t>
            </a:r>
            <a:r>
              <a:rPr lang="nl-BE" b="1" dirty="0">
                <a:solidFill>
                  <a:schemeClr val="bg1"/>
                </a:solidFill>
              </a:rPr>
              <a:t> test: concreet uitgevoerd</a:t>
            </a:r>
          </a:p>
        </p:txBody>
      </p:sp>
      <p:graphicFrame>
        <p:nvGraphicFramePr>
          <p:cNvPr id="3" name="Tijdelijke aanduiding voor inhoud 2">
            <a:extLst>
              <a:ext uri="{FF2B5EF4-FFF2-40B4-BE49-F238E27FC236}">
                <a16:creationId xmlns:a16="http://schemas.microsoft.com/office/drawing/2014/main" id="{AE965502-2625-4BF1-85DB-BD3F2D77E8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9867819"/>
              </p:ext>
            </p:extLst>
          </p:nvPr>
        </p:nvGraphicFramePr>
        <p:xfrm>
          <a:off x="213064" y="1926455"/>
          <a:ext cx="5566299" cy="3329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2">
            <a:extLst>
              <a:ext uri="{FF2B5EF4-FFF2-40B4-BE49-F238E27FC236}">
                <a16:creationId xmlns:a16="http://schemas.microsoft.com/office/drawing/2014/main" id="{3087F3EE-73E9-49B5-B9DD-9F7478292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637" y="2100071"/>
            <a:ext cx="5566299" cy="4170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0939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DE36F7-D634-4416-BED0-438AA238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b="1" dirty="0">
                <a:solidFill>
                  <a:schemeClr val="bg1"/>
                </a:solidFill>
              </a:rPr>
              <a:t>Conclusie</a:t>
            </a:r>
          </a:p>
        </p:txBody>
      </p:sp>
    </p:spTree>
    <p:extLst>
      <p:ext uri="{BB962C8B-B14F-4D97-AF65-F5344CB8AC3E}">
        <p14:creationId xmlns:p14="http://schemas.microsoft.com/office/powerpoint/2010/main" val="3163232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F4CD71-F0F5-4B78-93A5-7194441B1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>
                <a:solidFill>
                  <a:schemeClr val="bg1"/>
                </a:solidFill>
              </a:rPr>
              <a:t>Conclusie</a:t>
            </a:r>
          </a:p>
        </p:txBody>
      </p:sp>
      <p:graphicFrame>
        <p:nvGraphicFramePr>
          <p:cNvPr id="3" name="Tijdelijke aanduiding voor inhoud 2">
            <a:extLst>
              <a:ext uri="{FF2B5EF4-FFF2-40B4-BE49-F238E27FC236}">
                <a16:creationId xmlns:a16="http://schemas.microsoft.com/office/drawing/2014/main" id="{AE965502-2625-4BF1-85DB-BD3F2D77E8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7583266"/>
              </p:ext>
            </p:extLst>
          </p:nvPr>
        </p:nvGraphicFramePr>
        <p:xfrm>
          <a:off x="213064" y="1926455"/>
          <a:ext cx="6818051" cy="3329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Afbeelding 4">
            <a:extLst>
              <a:ext uri="{FF2B5EF4-FFF2-40B4-BE49-F238E27FC236}">
                <a16:creationId xmlns:a16="http://schemas.microsoft.com/office/drawing/2014/main" id="{24345C5D-6E4E-42BD-BF60-CF5BEEB425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377" y="1998748"/>
            <a:ext cx="3112363" cy="311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4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al 16">
            <a:extLst>
              <a:ext uri="{FF2B5EF4-FFF2-40B4-BE49-F238E27FC236}">
                <a16:creationId xmlns:a16="http://schemas.microsoft.com/office/drawing/2014/main" id="{7DFC8AFC-2A0A-487A-8209-516B45621D6B}"/>
              </a:ext>
            </a:extLst>
          </p:cNvPr>
          <p:cNvSpPr/>
          <p:nvPr/>
        </p:nvSpPr>
        <p:spPr>
          <a:xfrm>
            <a:off x="4000870" y="2011328"/>
            <a:ext cx="4190260" cy="338239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F4CD71-F0F5-4B78-93A5-7194441B1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>
                <a:solidFill>
                  <a:schemeClr val="bg1"/>
                </a:solidFill>
              </a:rPr>
              <a:t>Conclusie: dankwoord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348A726F-7926-4073-A8D9-A4FAC010B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971" y="2720660"/>
            <a:ext cx="4894058" cy="1963728"/>
          </a:xfrm>
          <a:prstGeom prst="rect">
            <a:avLst/>
          </a:prstGeom>
        </p:spPr>
      </p:pic>
      <p:sp>
        <p:nvSpPr>
          <p:cNvPr id="7" name="Ovaal 6">
            <a:extLst>
              <a:ext uri="{FF2B5EF4-FFF2-40B4-BE49-F238E27FC236}">
                <a16:creationId xmlns:a16="http://schemas.microsoft.com/office/drawing/2014/main" id="{244A4A1E-480D-4673-B0D2-CE8B4495381B}"/>
              </a:ext>
            </a:extLst>
          </p:cNvPr>
          <p:cNvSpPr/>
          <p:nvPr/>
        </p:nvSpPr>
        <p:spPr>
          <a:xfrm>
            <a:off x="9760136" y="3702524"/>
            <a:ext cx="1720788" cy="163994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8CBD69B7-2953-4B9D-B8ED-E75817FD1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985" y="3699502"/>
            <a:ext cx="3241090" cy="17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92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5795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6495BD-B670-4507-8428-B41CDE1A4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5400" b="1" dirty="0">
                <a:solidFill>
                  <a:schemeClr val="bg1"/>
                </a:solidFill>
              </a:rPr>
              <a:t>Opdracht</a:t>
            </a:r>
            <a:endParaRPr lang="nl-B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149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9C3531-85CB-43A7-AFA9-98A16769A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5400" b="1" dirty="0">
                <a:solidFill>
                  <a:schemeClr val="bg1"/>
                </a:solidFill>
              </a:rPr>
              <a:t>Opdracht: </a:t>
            </a:r>
            <a:r>
              <a:rPr lang="en-US" sz="5400" b="1" dirty="0" err="1">
                <a:solidFill>
                  <a:schemeClr val="bg1"/>
                </a:solidFill>
              </a:rPr>
              <a:t>opdrachtomschrijving</a:t>
            </a:r>
            <a:endParaRPr lang="nl-BE" sz="5400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60349D1B-B033-4D64-BDF5-3027C849BAA5}"/>
              </a:ext>
            </a:extLst>
          </p:cNvPr>
          <p:cNvGraphicFramePr>
            <a:graphicFrameLocks/>
          </p:cNvGraphicFramePr>
          <p:nvPr/>
        </p:nvGraphicFramePr>
        <p:xfrm>
          <a:off x="213064" y="1926455"/>
          <a:ext cx="6818051" cy="3329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Afbeelding 5" descr="Afbeelding met tekst, binnen, muur&#10;&#10;Automatisch gegenereerde beschrijving">
            <a:extLst>
              <a:ext uri="{FF2B5EF4-FFF2-40B4-BE49-F238E27FC236}">
                <a16:creationId xmlns:a16="http://schemas.microsoft.com/office/drawing/2014/main" id="{A71A494F-6D0E-426B-B483-69DF4A1A708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22" b="39028"/>
          <a:stretch/>
        </p:blipFill>
        <p:spPr>
          <a:xfrm>
            <a:off x="7394189" y="2686838"/>
            <a:ext cx="4797811" cy="148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557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9C3531-85CB-43A7-AFA9-98A16769A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5400" b="1" dirty="0">
                <a:solidFill>
                  <a:schemeClr val="bg1"/>
                </a:solidFill>
              </a:rPr>
              <a:t>Opdracht: </a:t>
            </a:r>
            <a:r>
              <a:rPr lang="en-US" sz="5400" b="1" dirty="0" err="1">
                <a:solidFill>
                  <a:schemeClr val="bg1"/>
                </a:solidFill>
              </a:rPr>
              <a:t>waarom</a:t>
            </a:r>
            <a:endParaRPr lang="nl-BE" sz="5400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Tijdelijke aanduiding voor inhoud 2">
            <a:extLst>
              <a:ext uri="{FF2B5EF4-FFF2-40B4-BE49-F238E27FC236}">
                <a16:creationId xmlns:a16="http://schemas.microsoft.com/office/drawing/2014/main" id="{74552C10-27AF-4BA3-8889-DE2975E484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8974391"/>
              </p:ext>
            </p:extLst>
          </p:nvPr>
        </p:nvGraphicFramePr>
        <p:xfrm>
          <a:off x="213064" y="1926455"/>
          <a:ext cx="6818051" cy="3329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Afbeelding 7">
            <a:extLst>
              <a:ext uri="{FF2B5EF4-FFF2-40B4-BE49-F238E27FC236}">
                <a16:creationId xmlns:a16="http://schemas.microsoft.com/office/drawing/2014/main" id="{08A0A022-09DC-4C37-AF2D-9A06D30D475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20"/>
          <a:stretch/>
        </p:blipFill>
        <p:spPr>
          <a:xfrm>
            <a:off x="8052633" y="1926455"/>
            <a:ext cx="3333170" cy="332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38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9C3531-85CB-43A7-AFA9-98A16769A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5400" b="1" dirty="0">
                <a:solidFill>
                  <a:schemeClr val="bg1"/>
                </a:solidFill>
              </a:rPr>
              <a:t>Opdracht: </a:t>
            </a:r>
            <a:r>
              <a:rPr lang="en-US" sz="5400" b="1" dirty="0">
                <a:solidFill>
                  <a:schemeClr val="bg1"/>
                </a:solidFill>
              </a:rPr>
              <a:t>concrete </a:t>
            </a:r>
            <a:r>
              <a:rPr lang="en-US" sz="5400" b="1" dirty="0" err="1">
                <a:solidFill>
                  <a:schemeClr val="bg1"/>
                </a:solidFill>
              </a:rPr>
              <a:t>uitgevoerd</a:t>
            </a:r>
            <a:endParaRPr lang="nl-BE" sz="5400" b="1" dirty="0"/>
          </a:p>
        </p:txBody>
      </p:sp>
      <p:graphicFrame>
        <p:nvGraphicFramePr>
          <p:cNvPr id="3" name="Tijdelijke aanduiding voor inhoud 2">
            <a:extLst>
              <a:ext uri="{FF2B5EF4-FFF2-40B4-BE49-F238E27FC236}">
                <a16:creationId xmlns:a16="http://schemas.microsoft.com/office/drawing/2014/main" id="{CDD965B6-A678-4267-9CC1-B60269D578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4773009"/>
              </p:ext>
            </p:extLst>
          </p:nvPr>
        </p:nvGraphicFramePr>
        <p:xfrm>
          <a:off x="213064" y="1926455"/>
          <a:ext cx="6818051" cy="3329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Afbeelding 3" descr="Afbeelding met tekst, reuzenrad&#10;&#10;Automatisch gegenereerde beschrijving">
            <a:extLst>
              <a:ext uri="{FF2B5EF4-FFF2-40B4-BE49-F238E27FC236}">
                <a16:creationId xmlns:a16="http://schemas.microsoft.com/office/drawing/2014/main" id="{86B7317F-3AAC-41DC-9EB2-3E09870B37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668" y="2021705"/>
            <a:ext cx="4711268" cy="314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989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22D253-BF61-4E7F-8EC5-52A8EF309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5400" b="1" dirty="0">
                <a:solidFill>
                  <a:schemeClr val="bg1"/>
                </a:solidFill>
              </a:rPr>
              <a:t>Configuratie switch en servers</a:t>
            </a:r>
          </a:p>
        </p:txBody>
      </p:sp>
    </p:spTree>
    <p:extLst>
      <p:ext uri="{BB962C8B-B14F-4D97-AF65-F5344CB8AC3E}">
        <p14:creationId xmlns:p14="http://schemas.microsoft.com/office/powerpoint/2010/main" val="2395302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F4CD71-F0F5-4B78-93A5-7194441B1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>
                <a:solidFill>
                  <a:schemeClr val="bg1"/>
                </a:solidFill>
              </a:rPr>
              <a:t>Configuratie switch</a:t>
            </a:r>
          </a:p>
        </p:txBody>
      </p:sp>
      <p:graphicFrame>
        <p:nvGraphicFramePr>
          <p:cNvPr id="3" name="Tijdelijke aanduiding voor inhoud 2">
            <a:extLst>
              <a:ext uri="{FF2B5EF4-FFF2-40B4-BE49-F238E27FC236}">
                <a16:creationId xmlns:a16="http://schemas.microsoft.com/office/drawing/2014/main" id="{AE965502-2625-4BF1-85DB-BD3F2D77E8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3255830"/>
              </p:ext>
            </p:extLst>
          </p:nvPr>
        </p:nvGraphicFramePr>
        <p:xfrm>
          <a:off x="213064" y="1926455"/>
          <a:ext cx="6818051" cy="3329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Afbeelding 5">
            <a:extLst>
              <a:ext uri="{FF2B5EF4-FFF2-40B4-BE49-F238E27FC236}">
                <a16:creationId xmlns:a16="http://schemas.microsoft.com/office/drawing/2014/main" id="{6BF91745-CC41-4A16-A660-CFB9A7574B2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46" b="12750"/>
          <a:stretch/>
        </p:blipFill>
        <p:spPr>
          <a:xfrm>
            <a:off x="7192393" y="2370338"/>
            <a:ext cx="4572000" cy="254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130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F4CD71-F0F5-4B78-93A5-7194441B1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>
                <a:solidFill>
                  <a:schemeClr val="bg1"/>
                </a:solidFill>
              </a:rPr>
              <a:t>Configuratie servers: ESXI</a:t>
            </a:r>
          </a:p>
        </p:txBody>
      </p:sp>
      <p:graphicFrame>
        <p:nvGraphicFramePr>
          <p:cNvPr id="3" name="Tijdelijke aanduiding voor inhoud 2">
            <a:extLst>
              <a:ext uri="{FF2B5EF4-FFF2-40B4-BE49-F238E27FC236}">
                <a16:creationId xmlns:a16="http://schemas.microsoft.com/office/drawing/2014/main" id="{AE965502-2625-4BF1-85DB-BD3F2D77E8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5700131"/>
              </p:ext>
            </p:extLst>
          </p:nvPr>
        </p:nvGraphicFramePr>
        <p:xfrm>
          <a:off x="213064" y="1926455"/>
          <a:ext cx="6818051" cy="3329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Afbeelding 4">
            <a:extLst>
              <a:ext uri="{FF2B5EF4-FFF2-40B4-BE49-F238E27FC236}">
                <a16:creationId xmlns:a16="http://schemas.microsoft.com/office/drawing/2014/main" id="{8440CA77-0753-4A24-9548-BD03817601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115" y="2009783"/>
            <a:ext cx="5053430" cy="316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535617"/>
      </p:ext>
    </p:extLst>
  </p:cSld>
  <p:clrMapOvr>
    <a:masterClrMapping/>
  </p:clrMapOvr>
</p:sld>
</file>

<file path=ppt/theme/theme1.xml><?xml version="1.0" encoding="utf-8"?>
<a:theme xmlns:a="http://schemas.openxmlformats.org/drawingml/2006/main" name="effix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ffix theme" id="{CCC2E7D4-B0D1-43EF-A317-5E616C33AB74}" vid="{9FB15980-9A3D-45B6-9397-47A740E71F5D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effix theme</Template>
  <TotalTime>4794</TotalTime>
  <Words>217</Words>
  <Application>Microsoft Office PowerPoint</Application>
  <PresentationFormat>Breedbeeld</PresentationFormat>
  <Paragraphs>89</Paragraphs>
  <Slides>26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NexaThin</vt:lpstr>
      <vt:lpstr>Nexa-XBold</vt:lpstr>
      <vt:lpstr>Segoe UI</vt:lpstr>
      <vt:lpstr>effix theme</vt:lpstr>
      <vt:lpstr>PowerPoint-presentatie</vt:lpstr>
      <vt:lpstr>Inhoudsopgave</vt:lpstr>
      <vt:lpstr>Opdracht</vt:lpstr>
      <vt:lpstr>Opdracht: opdrachtomschrijving</vt:lpstr>
      <vt:lpstr>Opdracht: waarom</vt:lpstr>
      <vt:lpstr>Opdracht: concrete uitgevoerd</vt:lpstr>
      <vt:lpstr>Configuratie switch en servers</vt:lpstr>
      <vt:lpstr>Configuratie switch</vt:lpstr>
      <vt:lpstr>Configuratie servers: ESXI</vt:lpstr>
      <vt:lpstr>Configuratie servers: Domain Controller</vt:lpstr>
      <vt:lpstr>Configuratie servers: Back-up server</vt:lpstr>
      <vt:lpstr>Configuratie servers: Unifi controller</vt:lpstr>
      <vt:lpstr>Beveiliging mailboxen</vt:lpstr>
      <vt:lpstr>Beveiligen Mailboxen</vt:lpstr>
      <vt:lpstr>Beveiligen Mailboxen</vt:lpstr>
      <vt:lpstr>Configuratie firewall</vt:lpstr>
      <vt:lpstr>Configuratie firewall: netwerk</vt:lpstr>
      <vt:lpstr>Configuratie firewall: Subscription services</vt:lpstr>
      <vt:lpstr>Configuratie firewall: rules</vt:lpstr>
      <vt:lpstr>Configuratie firewall</vt:lpstr>
      <vt:lpstr>Penetration test</vt:lpstr>
      <vt:lpstr>Penetration test: concreet uitgevoerd</vt:lpstr>
      <vt:lpstr>Conclusie</vt:lpstr>
      <vt:lpstr>Conclusie</vt:lpstr>
      <vt:lpstr>Conclusie: dankwoord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Pieter Verheye</dc:creator>
  <cp:lastModifiedBy>Pieter Verheye</cp:lastModifiedBy>
  <cp:revision>31</cp:revision>
  <dcterms:created xsi:type="dcterms:W3CDTF">2021-05-31T12:57:40Z</dcterms:created>
  <dcterms:modified xsi:type="dcterms:W3CDTF">2021-06-08T16:19:37Z</dcterms:modified>
</cp:coreProperties>
</file>